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docMetadata/LabelInfo.xml" ContentType="application/vnd.ms-office.classificationlabels+xml"/>
  <Override PartName="/docProps/app.xml" ContentType="application/vnd.openxmlformats-officedocument.extended-properties+xml"/>
  <Override PartName="/docProps/core.xml" ContentType="application/vnd.openxmlformats-package.core-properties+xml"/>
  <Override PartName="/ppt/authors.xml" ContentType="application/vnd.ms-powerpoint.author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1"/>
  </p:sldMasterIdLst>
  <p:notesMasterIdLst>
    <p:notesMasterId r:id="rId2"/>
  </p:notesMasterIdLst>
  <p:handoutMasterIdLst>
    <p:handoutMasterId r:id="rId3"/>
  </p:handoutMasterIdLst>
  <p:sldIdLst>
    <p:sldId id="256" r:id="rId10"/>
    <p:sldId id="257" r:id="rId11"/>
    <p:sldId id="258" r:id="rId12"/>
    <p:sldId id="259" r:id="rId13"/>
    <p:sldId id="260" r:id="rId14"/>
    <p:sldId id="261" r:id="rId15"/>
    <p:sldId id="262" r:id="rId16"/>
    <p:sldId id="263" r:id="rId17"/>
    <p:sldId id="264" r:id="rId18"/>
    <p:sldId id="265" r:id="rId19"/>
    <p:sldId id="266" r:id="rId20"/>
    <p:sldId id="267" r:id="rId21"/>
    <p:sldId id="268" r:id="rId22"/>
    <p:sldId id="269" r:id="rId23"/>
    <p:sldId id="270" r:id="rId24"/>
    <p:sldId id="271" r:id="rId25"/>
    <p:sldId id="272" r:id="rId26"/>
    <p:sldId id="273" r:id="rId27"/>
    <p:sldId id="274" r:id="rId28"/>
    <p:sldId id="275" r:id="rId29"/>
    <p:sldId id="276" r:id="rId30"/>
    <p:sldId id="277" r:id="rId31"/>
    <p:sldId id="278" r:id="rId32"/>
    <p:sldId id="279" r:id="rId33"/>
    <p:sldId id="280" r:id="rId34"/>
    <p:sldId id="281" r:id="rId35"/>
    <p:sldId id="282" r:id="rId36"/>
    <p:sldId id="283" r:id="rId37"/>
    <p:sldId id="284" r:id="rId38"/>
    <p:sldId id="285" r:id="rId39"/>
    <p:sldId id="286" r:id="rId40"/>
    <p:sldId id="287" r:id="rId41"/>
    <p:sldId id="288" r:id="rId42"/>
    <p:sldId id="289" r:id="rId43"/>
    <p:sldId id="290" r:id="rId44"/>
    <p:sldId id="291" r:id="rId45"/>
    <p:sldId id="292" r:id="rId46"/>
    <p:sldId id="293" r:id="rId47"/>
    <p:sldId id="294" r:id="rId48"/>
    <p:sldId id="295" r:id="rId49"/>
    <p:sldId id="296" r:id="rId50"/>
    <p:sldId id="297" r:id="rId51"/>
    <p:sldId id="298" r:id="rId52"/>
    <p:sldId id="299" r:id="rId53"/>
    <p:sldId id="300" r:id="rId54"/>
    <p:sldId id="301" r:id="rId55"/>
    <p:sldId id="302" r:id="rId56"/>
    <p:sldId id="303" r:id="rId57"/>
    <p:sldId id="304" r:id="rId58"/>
    <p:sldId id="305" r:id="rId59"/>
    <p:sldId id="306" r:id="rId60"/>
    <p:sldId id="307" r:id="rId61"/>
    <p:sldId id="308" r:id="rId62"/>
    <p:sldId id="309" r:id="rId63"/>
    <p:sldId id="310" r:id="rId64"/>
    <p:sldId id="311" r:id="rId65"/>
    <p:sldId id="312" r:id="rId66"/>
    <p:sldId id="313" r:id="rId67"/>
    <p:sldId id="314" r:id="rId68"/>
    <p:sldId id="315" r:id="rId69"/>
    <p:sldId id="316" r:id="rId70"/>
    <p:sldId id="317" r:id="rId71"/>
    <p:sldId id="318" r:id="rId72"/>
    <p:sldId id="319" r:id="rId73"/>
    <p:sldId id="320" r:id="rId74"/>
    <p:sldId id="321" r:id="rId75"/>
    <p:sldId id="322" r:id="rId76"/>
    <p:sldId id="323" r:id="rId7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A5EE6"/>
    <a:srgbClr val="132BDC"/>
    <a:srgbClr val="DCE0FC"/>
    <a:srgbClr val="FDF200"/>
    <a:srgbClr val="80FBE5"/>
    <a:srgbClr val="3CF3D1"/>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MasterView">
  <p:normalViewPr>
    <p:restoredLeft sz="10102"/>
    <p:restoredTop sz="94609"/>
  </p:normalViewPr>
  <p:slideViewPr>
    <p:cSldViewPr snapToGrid="0">
      <p:cViewPr varScale="1">
        <p:scale>
          <a:sx n="118" d="100"/>
          <a:sy n="118" d="100"/>
        </p:scale>
        <p:origin x="784" y="208"/>
      </p:cViewPr>
      <p:guideLst/>
    </p:cSldViewPr>
  </p:slideViewPr>
  <p:notesTextViewPr>
    <p:cViewPr>
      <p:scale>
        <a:sx n="1" d="1"/>
        <a:sy n="1" d="1"/>
      </p:scale>
      <p:origin x="0" y="0"/>
    </p:cViewPr>
  </p:notesTextViewPr>
  <p:notesViewPr>
    <p:cSldViewPr snapToGrid="0">
      <p:cViewPr varScale="1">
        <p:scale>
          <a:sx n="137" d="100"/>
          <a:sy n="137" d="100"/>
        </p:scale>
        <p:origin x="6744" y="208"/>
      </p:cViewPr>
      <p:guideLst/>
    </p:cSldViewPr>
  </p:notes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notesMaster" Target="notesMasters/notesMaster1.xml"/><Relationship Id="rId3" Type="http://schemas.openxmlformats.org/officeDocument/2006/relationships/handoutMaster" Target="handoutMasters/handoutMaster1.xml"/><Relationship Id="rId4" Type="http://schemas.openxmlformats.org/officeDocument/2006/relationships/commentAuthors" Target="commentAuthors.xml"/><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 Id="rId9" Type="http://schemas.microsoft.com/office/2018/10/relationships/authors" Target="authors.xml"/><Relationship Id="rId10" Type="http://schemas.openxmlformats.org/officeDocument/2006/relationships/slide" Target="slides/slide1.xml"/><Relationship Id="rId11" Type="http://schemas.openxmlformats.org/officeDocument/2006/relationships/slide" Target="slides/slide2.xml"/><Relationship Id="rId12" Type="http://schemas.openxmlformats.org/officeDocument/2006/relationships/slide" Target="slides/slide3.xml"/><Relationship Id="rId13" Type="http://schemas.openxmlformats.org/officeDocument/2006/relationships/slide" Target="slides/slide4.xml"/><Relationship Id="rId14" Type="http://schemas.openxmlformats.org/officeDocument/2006/relationships/slide" Target="slides/slide5.xml"/><Relationship Id="rId15" Type="http://schemas.openxmlformats.org/officeDocument/2006/relationships/slide" Target="slides/slide6.xml"/><Relationship Id="rId16" Type="http://schemas.openxmlformats.org/officeDocument/2006/relationships/slide" Target="slides/slide7.xml"/><Relationship Id="rId17" Type="http://schemas.openxmlformats.org/officeDocument/2006/relationships/slide" Target="slides/slide8.xml"/><Relationship Id="rId18" Type="http://schemas.openxmlformats.org/officeDocument/2006/relationships/slide" Target="slides/slide9.xml"/><Relationship Id="rId19" Type="http://schemas.openxmlformats.org/officeDocument/2006/relationships/slide" Target="slides/slide10.xml"/><Relationship Id="rId20" Type="http://schemas.openxmlformats.org/officeDocument/2006/relationships/slide" Target="slides/slide11.xml"/><Relationship Id="rId21" Type="http://schemas.openxmlformats.org/officeDocument/2006/relationships/slide" Target="slides/slide12.xml"/><Relationship Id="rId22" Type="http://schemas.openxmlformats.org/officeDocument/2006/relationships/slide" Target="slides/slide13.xml"/><Relationship Id="rId23" Type="http://schemas.openxmlformats.org/officeDocument/2006/relationships/slide" Target="slides/slide14.xml"/><Relationship Id="rId24" Type="http://schemas.openxmlformats.org/officeDocument/2006/relationships/slide" Target="slides/slide15.xml"/><Relationship Id="rId25" Type="http://schemas.openxmlformats.org/officeDocument/2006/relationships/slide" Target="slides/slide16.xml"/><Relationship Id="rId26" Type="http://schemas.openxmlformats.org/officeDocument/2006/relationships/slide" Target="slides/slide17.xml"/><Relationship Id="rId27" Type="http://schemas.openxmlformats.org/officeDocument/2006/relationships/slide" Target="slides/slide18.xml"/><Relationship Id="rId28" Type="http://schemas.openxmlformats.org/officeDocument/2006/relationships/slide" Target="slides/slide19.xml"/><Relationship Id="rId29" Type="http://schemas.openxmlformats.org/officeDocument/2006/relationships/slide" Target="slides/slide20.xml"/><Relationship Id="rId30" Type="http://schemas.openxmlformats.org/officeDocument/2006/relationships/slide" Target="slides/slide21.xml"/><Relationship Id="rId31" Type="http://schemas.openxmlformats.org/officeDocument/2006/relationships/slide" Target="slides/slide22.xml"/><Relationship Id="rId32" Type="http://schemas.openxmlformats.org/officeDocument/2006/relationships/slide" Target="slides/slide23.xml"/><Relationship Id="rId33" Type="http://schemas.openxmlformats.org/officeDocument/2006/relationships/slide" Target="slides/slide24.xml"/><Relationship Id="rId34" Type="http://schemas.openxmlformats.org/officeDocument/2006/relationships/slide" Target="slides/slide25.xml"/><Relationship Id="rId35" Type="http://schemas.openxmlformats.org/officeDocument/2006/relationships/slide" Target="slides/slide26.xml"/><Relationship Id="rId36" Type="http://schemas.openxmlformats.org/officeDocument/2006/relationships/slide" Target="slides/slide27.xml"/><Relationship Id="rId37" Type="http://schemas.openxmlformats.org/officeDocument/2006/relationships/slide" Target="slides/slide28.xml"/><Relationship Id="rId38" Type="http://schemas.openxmlformats.org/officeDocument/2006/relationships/slide" Target="slides/slide29.xml"/><Relationship Id="rId39" Type="http://schemas.openxmlformats.org/officeDocument/2006/relationships/slide" Target="slides/slide30.xml"/><Relationship Id="rId40" Type="http://schemas.openxmlformats.org/officeDocument/2006/relationships/slide" Target="slides/slide31.xml"/><Relationship Id="rId41" Type="http://schemas.openxmlformats.org/officeDocument/2006/relationships/slide" Target="slides/slide32.xml"/><Relationship Id="rId42" Type="http://schemas.openxmlformats.org/officeDocument/2006/relationships/slide" Target="slides/slide33.xml"/><Relationship Id="rId43" Type="http://schemas.openxmlformats.org/officeDocument/2006/relationships/slide" Target="slides/slide34.xml"/><Relationship Id="rId44" Type="http://schemas.openxmlformats.org/officeDocument/2006/relationships/slide" Target="slides/slide35.xml"/><Relationship Id="rId45" Type="http://schemas.openxmlformats.org/officeDocument/2006/relationships/slide" Target="slides/slide36.xml"/><Relationship Id="rId46" Type="http://schemas.openxmlformats.org/officeDocument/2006/relationships/slide" Target="slides/slide37.xml"/><Relationship Id="rId47" Type="http://schemas.openxmlformats.org/officeDocument/2006/relationships/slide" Target="slides/slide38.xml"/><Relationship Id="rId48" Type="http://schemas.openxmlformats.org/officeDocument/2006/relationships/slide" Target="slides/slide39.xml"/><Relationship Id="rId49" Type="http://schemas.openxmlformats.org/officeDocument/2006/relationships/slide" Target="slides/slide40.xml"/><Relationship Id="rId50" Type="http://schemas.openxmlformats.org/officeDocument/2006/relationships/slide" Target="slides/slide41.xml"/><Relationship Id="rId51" Type="http://schemas.openxmlformats.org/officeDocument/2006/relationships/slide" Target="slides/slide42.xml"/><Relationship Id="rId52" Type="http://schemas.openxmlformats.org/officeDocument/2006/relationships/slide" Target="slides/slide43.xml"/><Relationship Id="rId53" Type="http://schemas.openxmlformats.org/officeDocument/2006/relationships/slide" Target="slides/slide44.xml"/><Relationship Id="rId54" Type="http://schemas.openxmlformats.org/officeDocument/2006/relationships/slide" Target="slides/slide45.xml"/><Relationship Id="rId55" Type="http://schemas.openxmlformats.org/officeDocument/2006/relationships/slide" Target="slides/slide46.xml"/><Relationship Id="rId56" Type="http://schemas.openxmlformats.org/officeDocument/2006/relationships/slide" Target="slides/slide47.xml"/><Relationship Id="rId57" Type="http://schemas.openxmlformats.org/officeDocument/2006/relationships/slide" Target="slides/slide48.xml"/><Relationship Id="rId58" Type="http://schemas.openxmlformats.org/officeDocument/2006/relationships/slide" Target="slides/slide49.xml"/><Relationship Id="rId59" Type="http://schemas.openxmlformats.org/officeDocument/2006/relationships/slide" Target="slides/slide50.xml"/><Relationship Id="rId60" Type="http://schemas.openxmlformats.org/officeDocument/2006/relationships/slide" Target="slides/slide51.xml"/><Relationship Id="rId61" Type="http://schemas.openxmlformats.org/officeDocument/2006/relationships/slide" Target="slides/slide52.xml"/><Relationship Id="rId62" Type="http://schemas.openxmlformats.org/officeDocument/2006/relationships/slide" Target="slides/slide53.xml"/><Relationship Id="rId63" Type="http://schemas.openxmlformats.org/officeDocument/2006/relationships/slide" Target="slides/slide54.xml"/><Relationship Id="rId64" Type="http://schemas.openxmlformats.org/officeDocument/2006/relationships/slide" Target="slides/slide55.xml"/><Relationship Id="rId65" Type="http://schemas.openxmlformats.org/officeDocument/2006/relationships/slide" Target="slides/slide56.xml"/><Relationship Id="rId66" Type="http://schemas.openxmlformats.org/officeDocument/2006/relationships/slide" Target="slides/slide57.xml"/><Relationship Id="rId67" Type="http://schemas.openxmlformats.org/officeDocument/2006/relationships/slide" Target="slides/slide58.xml"/><Relationship Id="rId68" Type="http://schemas.openxmlformats.org/officeDocument/2006/relationships/slide" Target="slides/slide59.xml"/><Relationship Id="rId69" Type="http://schemas.openxmlformats.org/officeDocument/2006/relationships/slide" Target="slides/slide60.xml"/><Relationship Id="rId70" Type="http://schemas.openxmlformats.org/officeDocument/2006/relationships/slide" Target="slides/slide61.xml"/><Relationship Id="rId71" Type="http://schemas.openxmlformats.org/officeDocument/2006/relationships/slide" Target="slides/slide62.xml"/><Relationship Id="rId72" Type="http://schemas.openxmlformats.org/officeDocument/2006/relationships/slide" Target="slides/slide63.xml"/><Relationship Id="rId73" Type="http://schemas.openxmlformats.org/officeDocument/2006/relationships/slide" Target="slides/slide64.xml"/><Relationship Id="rId74" Type="http://schemas.openxmlformats.org/officeDocument/2006/relationships/slide" Target="slides/slide65.xml"/><Relationship Id="rId75" Type="http://schemas.openxmlformats.org/officeDocument/2006/relationships/slide" Target="slides/slide66.xml"/><Relationship Id="rId76" Type="http://schemas.openxmlformats.org/officeDocument/2006/relationships/slide" Target="slides/slide67.xml"/><Relationship Id="rId77" Type="http://schemas.openxmlformats.org/officeDocument/2006/relationships/slide" Target="slides/slide6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F14A1CB-5452-AC70-7D60-1A44C62C56C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CD16B759-0F79-F999-E975-D9DBEDB8A51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8B9E520-E069-0742-BD97-ED28BB08EC53}" type="datetimeFigureOut">
              <a:rPr lang="en-US" smtClean="0"/>
              <a:t>7/29/24</a:t>
            </a:fld>
            <a:endParaRPr lang="en-US" dirty="0"/>
          </a:p>
        </p:txBody>
      </p:sp>
      <p:sp>
        <p:nvSpPr>
          <p:cNvPr id="4" name="Footer Placeholder 3">
            <a:extLst>
              <a:ext uri="{FF2B5EF4-FFF2-40B4-BE49-F238E27FC236}">
                <a16:creationId xmlns:a16="http://schemas.microsoft.com/office/drawing/2014/main" id="{989A7C7E-774B-6207-364F-BAC51DF08FD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99ACE22-8537-7305-26E3-E0E0AF83D50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7B964BE-1CD1-1943-8CAA-B6D417321F15}" type="slidenum">
              <a:rPr lang="en-US" smtClean="0"/>
              <a:t>‹#›</a:t>
            </a:fld>
            <a:endParaRPr lang="en-US" dirty="0"/>
          </a:p>
        </p:txBody>
      </p:sp>
    </p:spTree>
    <p:extLst>
      <p:ext uri="{BB962C8B-B14F-4D97-AF65-F5344CB8AC3E}">
        <p14:creationId xmlns:p14="http://schemas.microsoft.com/office/powerpoint/2010/main" val="4254500374"/>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F85F30-A497-F84E-BC49-B57AB2B760AA}" type="datetimeFigureOut">
              <a:rPr lang="en-US" smtClean="0"/>
              <a:t>7/29/24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7D3E5B-4BED-B24C-9674-6B6454D04561}" type="slidenum">
              <a:rPr lang="en-US" smtClean="0"/>
              <a:t>‹#›</a:t>
            </a:fld>
            <a:endParaRPr lang="en-US" dirty="0"/>
          </a:p>
        </p:txBody>
      </p:sp>
    </p:spTree>
    <p:extLst>
      <p:ext uri="{BB962C8B-B14F-4D97-AF65-F5344CB8AC3E}">
        <p14:creationId xmlns:p14="http://schemas.microsoft.com/office/powerpoint/2010/main" val="6762337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microsoft.com/office/2007/relationships/hdphoto" Target="../media/hdphoto1.wdp"/></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microsoft.com/office/2007/relationships/hdphoto" Target="../media/hdphoto3.wdp"/></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microsoft.com/office/2007/relationships/hdphoto" Target="../media/hdphoto4.wdp"/></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microsoft.com/office/2007/relationships/hdphoto" Target="../media/hdphoto2.wdp"/></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16" name="Freeform 15">
            <a:extLst>
              <a:ext uri="{FF2B5EF4-FFF2-40B4-BE49-F238E27FC236}">
                <a16:creationId xmlns:a16="http://schemas.microsoft.com/office/drawing/2014/main" id="{1EBC0340-3AAE-A39F-0BAF-0E7430611152}"/>
              </a:ext>
            </a:extLst>
          </p:cNvPr>
          <p:cNvSpPr/>
          <p:nvPr userDrawn="1"/>
        </p:nvSpPr>
        <p:spPr>
          <a:xfrm>
            <a:off x="3127386" y="1976768"/>
            <a:ext cx="6929120" cy="4877511"/>
          </a:xfrm>
          <a:custGeom>
            <a:avLst/>
            <a:gdLst>
              <a:gd name="connsiteX0" fmla="*/ 3464560 w 6929120"/>
              <a:gd name="connsiteY0" fmla="*/ 0 h 4877511"/>
              <a:gd name="connsiteX1" fmla="*/ 6929120 w 6929120"/>
              <a:gd name="connsiteY1" fmla="*/ 3464560 h 4877511"/>
              <a:gd name="connsiteX2" fmla="*/ 6656858 w 6929120"/>
              <a:gd name="connsiteY2" fmla="*/ 4813124 h 4877511"/>
              <a:gd name="connsiteX3" fmla="*/ 6625841 w 6929120"/>
              <a:gd name="connsiteY3" fmla="*/ 4877511 h 4877511"/>
              <a:gd name="connsiteX4" fmla="*/ 303280 w 6929120"/>
              <a:gd name="connsiteY4" fmla="*/ 4877511 h 4877511"/>
              <a:gd name="connsiteX5" fmla="*/ 272263 w 6929120"/>
              <a:gd name="connsiteY5" fmla="*/ 4813124 h 4877511"/>
              <a:gd name="connsiteX6" fmla="*/ 0 w 6929120"/>
              <a:gd name="connsiteY6" fmla="*/ 3464560 h 4877511"/>
              <a:gd name="connsiteX7" fmla="*/ 3464560 w 6929120"/>
              <a:gd name="connsiteY7" fmla="*/ 0 h 4877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29120" h="4877511">
                <a:moveTo>
                  <a:pt x="3464560" y="0"/>
                </a:moveTo>
                <a:cubicBezTo>
                  <a:pt x="5377984" y="0"/>
                  <a:pt x="6929120" y="1551136"/>
                  <a:pt x="6929120" y="3464560"/>
                </a:cubicBezTo>
                <a:cubicBezTo>
                  <a:pt x="6929120" y="3942916"/>
                  <a:pt x="6832174" y="4398629"/>
                  <a:pt x="6656858" y="4813124"/>
                </a:cubicBezTo>
                <a:lnTo>
                  <a:pt x="6625841" y="4877511"/>
                </a:lnTo>
                <a:lnTo>
                  <a:pt x="303280" y="4877511"/>
                </a:lnTo>
                <a:lnTo>
                  <a:pt x="272263" y="4813124"/>
                </a:lnTo>
                <a:cubicBezTo>
                  <a:pt x="96946" y="4398629"/>
                  <a:pt x="0" y="3942916"/>
                  <a:pt x="0" y="3464560"/>
                </a:cubicBezTo>
                <a:cubicBezTo>
                  <a:pt x="0" y="1551136"/>
                  <a:pt x="1551136" y="0"/>
                  <a:pt x="346456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pic>
        <p:nvPicPr>
          <p:cNvPr id="10" name="Picture 9" descr="Gap between two buildings against the blue sky">
            <a:extLst>
              <a:ext uri="{FF2B5EF4-FFF2-40B4-BE49-F238E27FC236}">
                <a16:creationId xmlns:a16="http://schemas.microsoft.com/office/drawing/2014/main" id="{C40F96A3-9DAF-4D22-64AD-CEC023D28D98}"/>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colorTemperature colorTemp="10546"/>
                    </a14:imgEffect>
                    <a14:imgEffect>
                      <a14:saturation sat="0"/>
                    </a14:imgEffect>
                    <a14:imgEffect>
                      <a14:brightnessContrast bright="-34000" contrast="60000"/>
                    </a14:imgEffect>
                  </a14:imgLayer>
                </a14:imgProps>
              </a:ext>
              <a:ext uri="{28A0092B-C50C-407E-A947-70E740481C1C}">
                <a14:useLocalDpi xmlns:a14="http://schemas.microsoft.com/office/drawing/2010/main"/>
              </a:ext>
            </a:extLst>
          </a:blip>
          <a:srcRect t="2550" b="8386"/>
          <a:stretch/>
        </p:blipFill>
        <p:spPr>
          <a:xfrm>
            <a:off x="760411" y="0"/>
            <a:ext cx="11431589" cy="6858000"/>
          </a:xfrm>
          <a:prstGeom prst="rect">
            <a:avLst/>
          </a:prstGeom>
        </p:spPr>
      </p:pic>
      <p:sp>
        <p:nvSpPr>
          <p:cNvPr id="3" name="Subtitle 2">
            <a:extLst>
              <a:ext uri="{FF2B5EF4-FFF2-40B4-BE49-F238E27FC236}">
                <a16:creationId xmlns:a16="http://schemas.microsoft.com/office/drawing/2014/main" id="{DCFB69D3-5632-4285-A209-9DCA67DA668C}"/>
              </a:ext>
            </a:extLst>
          </p:cNvPr>
          <p:cNvSpPr>
            <a:spLocks noGrp="1"/>
          </p:cNvSpPr>
          <p:nvPr>
            <p:ph type="subTitle" idx="1" hasCustomPrompt="1"/>
          </p:nvPr>
        </p:nvSpPr>
        <p:spPr>
          <a:xfrm>
            <a:off x="816768" y="633753"/>
            <a:ext cx="7414940" cy="578325"/>
          </a:xfrm>
          <a:prstGeom prst="rect">
            <a:avLst/>
          </a:prstGeom>
        </p:spPr>
        <p:txBody>
          <a:bodyPr lIns="0" tIns="0" rIns="0" bIns="0">
            <a:noAutofit/>
          </a:bodyPr>
          <a:lstStyle>
            <a:lvl1pPr marL="0" indent="0" algn="l">
              <a:buNone/>
              <a:defRPr sz="2400"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816768" y="1313284"/>
            <a:ext cx="6226593" cy="3427502"/>
          </a:xfrm>
          <a:prstGeom prst="rect">
            <a:avLst/>
          </a:prstGeom>
        </p:spPr>
        <p:txBody>
          <a:bodyPr lIns="0" tIns="0" rIns="0" bIns="0" anchor="t">
            <a:noAutofit/>
          </a:bodyPr>
          <a:lstStyle>
            <a:lvl1pPr algn="l">
              <a:defRPr sz="4500" cap="all" baseline="0"/>
            </a:lvl1pPr>
          </a:lstStyle>
          <a:p>
            <a:r>
              <a:rPr lang="en-US" dirty="0"/>
              <a:t>CLICK TO EDIT MASTER TITLE STYLE</a:t>
            </a:r>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11" name="Freeform 10">
            <a:extLst>
              <a:ext uri="{FF2B5EF4-FFF2-40B4-BE49-F238E27FC236}">
                <a16:creationId xmlns:a16="http://schemas.microsoft.com/office/drawing/2014/main" id="{AB86DE8E-78DF-CA66-5AED-C7FF0CCF03CD}"/>
              </a:ext>
              <a:ext uri="{C183D7F6-B498-43B3-948B-1728B52AA6E4}">
                <adec:decorative xmlns:adec="http://schemas.microsoft.com/office/drawing/2017/decorative" val="1"/>
              </a:ext>
            </a:extLst>
          </p:cNvPr>
          <p:cNvSpPr/>
          <p:nvPr userDrawn="1"/>
        </p:nvSpPr>
        <p:spPr>
          <a:xfrm>
            <a:off x="2817383" y="4010866"/>
            <a:ext cx="5056094" cy="2847135"/>
          </a:xfrm>
          <a:custGeom>
            <a:avLst/>
            <a:gdLst>
              <a:gd name="connsiteX0" fmla="*/ 2528047 w 5056094"/>
              <a:gd name="connsiteY0" fmla="*/ 0 h 2847135"/>
              <a:gd name="connsiteX1" fmla="*/ 5056094 w 5056094"/>
              <a:gd name="connsiteY1" fmla="*/ 2528047 h 2847135"/>
              <a:gd name="connsiteX2" fmla="*/ 5043042 w 5056094"/>
              <a:gd name="connsiteY2" fmla="*/ 2786525 h 2847135"/>
              <a:gd name="connsiteX3" fmla="*/ 5033792 w 5056094"/>
              <a:gd name="connsiteY3" fmla="*/ 2847135 h 2847135"/>
              <a:gd name="connsiteX4" fmla="*/ 22302 w 5056094"/>
              <a:gd name="connsiteY4" fmla="*/ 2847135 h 2847135"/>
              <a:gd name="connsiteX5" fmla="*/ 13052 w 5056094"/>
              <a:gd name="connsiteY5" fmla="*/ 2786525 h 2847135"/>
              <a:gd name="connsiteX6" fmla="*/ 0 w 5056094"/>
              <a:gd name="connsiteY6" fmla="*/ 2528047 h 2847135"/>
              <a:gd name="connsiteX7" fmla="*/ 2528047 w 5056094"/>
              <a:gd name="connsiteY7" fmla="*/ 0 h 284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56094" h="2847135">
                <a:moveTo>
                  <a:pt x="2528047" y="0"/>
                </a:moveTo>
                <a:cubicBezTo>
                  <a:pt x="3924249" y="0"/>
                  <a:pt x="5056094" y="1131845"/>
                  <a:pt x="5056094" y="2528047"/>
                </a:cubicBezTo>
                <a:cubicBezTo>
                  <a:pt x="5056094" y="2615310"/>
                  <a:pt x="5051673" y="2701540"/>
                  <a:pt x="5043042" y="2786525"/>
                </a:cubicBezTo>
                <a:lnTo>
                  <a:pt x="5033792" y="2847135"/>
                </a:lnTo>
                <a:lnTo>
                  <a:pt x="22302" y="2847135"/>
                </a:lnTo>
                <a:lnTo>
                  <a:pt x="13052" y="2786525"/>
                </a:lnTo>
                <a:cubicBezTo>
                  <a:pt x="4422" y="2701540"/>
                  <a:pt x="0" y="2615310"/>
                  <a:pt x="0" y="2528047"/>
                </a:cubicBezTo>
                <a:cubicBezTo>
                  <a:pt x="0" y="1131845"/>
                  <a:pt x="1131845" y="0"/>
                  <a:pt x="2528047" y="0"/>
                </a:cubicBezTo>
                <a:close/>
              </a:path>
            </a:pathLst>
          </a:custGeom>
          <a:solidFill>
            <a:schemeClr val="accent1">
              <a:alpha val="8969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pic>
        <p:nvPicPr>
          <p:cNvPr id="12" name="Picture 11" descr="Modern house with cubic design">
            <a:extLst>
              <a:ext uri="{FF2B5EF4-FFF2-40B4-BE49-F238E27FC236}">
                <a16:creationId xmlns:a16="http://schemas.microsoft.com/office/drawing/2014/main" id="{FE966628-FEAF-3BD3-2DC4-23A466ABB935}"/>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saturation sat="0"/>
                    </a14:imgEffect>
                    <a14:imgEffect>
                      <a14:brightnessContrast bright="12000" contrast="-17000"/>
                    </a14:imgEffect>
                  </a14:imgLayer>
                </a14:imgProps>
              </a:ext>
              <a:ext uri="{28A0092B-C50C-407E-A947-70E740481C1C}">
                <a14:useLocalDpi xmlns:a14="http://schemas.microsoft.com/office/drawing/2010/main"/>
              </a:ext>
            </a:extLst>
          </a:blip>
          <a:srcRect b="23487"/>
          <a:stretch/>
        </p:blipFill>
        <p:spPr>
          <a:xfrm>
            <a:off x="2531165" y="2125402"/>
            <a:ext cx="9279835" cy="4732598"/>
          </a:xfrm>
          <a:prstGeom prst="rect">
            <a:avLst/>
          </a:prstGeom>
        </p:spPr>
      </p:pic>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a:xfrm>
            <a:off x="1228500" y="1155320"/>
            <a:ext cx="8244113" cy="970081"/>
          </a:xfrm>
          <a:prstGeom prst="rect">
            <a:avLst/>
          </a:prstGeom>
        </p:spPr>
        <p:txBody>
          <a:bodyPr lIns="0" tIns="0" rIns="0" bIns="0" anchor="t">
            <a:noAutofit/>
          </a:bodyPr>
          <a:lstStyle>
            <a:lvl1pPr>
              <a:lnSpc>
                <a:spcPct val="100000"/>
              </a:lnSpc>
              <a:defRPr sz="3000" b="0" i="0" spc="0" baseline="0">
                <a:latin typeface="+mn-lt"/>
              </a:defRPr>
            </a:lvl1pPr>
          </a:lstStyle>
          <a:p>
            <a:r>
              <a:rPr lang="en-US" dirty="0"/>
              <a:t>CLICK TO EDIT MASTER TITLE STYLE</a:t>
            </a:r>
          </a:p>
        </p:txBody>
      </p:sp>
      <p:sp>
        <p:nvSpPr>
          <p:cNvPr id="8" name="Subtitle 2">
            <a:extLst>
              <a:ext uri="{FF2B5EF4-FFF2-40B4-BE49-F238E27FC236}">
                <a16:creationId xmlns:a16="http://schemas.microsoft.com/office/drawing/2014/main" id="{304A311B-BF0E-4ABD-250E-58093E12EC36}"/>
              </a:ext>
            </a:extLst>
          </p:cNvPr>
          <p:cNvSpPr>
            <a:spLocks noGrp="1"/>
          </p:cNvSpPr>
          <p:nvPr>
            <p:ph type="subTitle" idx="1" hasCustomPrompt="1"/>
          </p:nvPr>
        </p:nvSpPr>
        <p:spPr>
          <a:xfrm>
            <a:off x="1228500" y="2229358"/>
            <a:ext cx="7044643" cy="559184"/>
          </a:xfrm>
          <a:prstGeom prst="rect">
            <a:avLst/>
          </a:prstGeom>
        </p:spPr>
        <p:txBody>
          <a:bodyPr lIns="0" tIns="0" rIns="0" bIns="0">
            <a:noAutofit/>
          </a:bodyPr>
          <a:lstStyle>
            <a:lvl1pPr marL="0" indent="0" algn="l">
              <a:buNone/>
              <a:defRPr sz="1800" b="1" spc="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3" name="Footer Placeholder 2">
            <a:extLst>
              <a:ext uri="{FF2B5EF4-FFF2-40B4-BE49-F238E27FC236}">
                <a16:creationId xmlns:a16="http://schemas.microsoft.com/office/drawing/2014/main" id="{2C310569-B083-466A-F24B-8C44360B4EC2}"/>
              </a:ext>
            </a:extLst>
          </p:cNvPr>
          <p:cNvSpPr>
            <a:spLocks noGrp="1"/>
          </p:cNvSpPr>
          <p:nvPr>
            <p:ph type="ftr" sz="quarter" idx="10"/>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75FB78C1-0CD8-FD34-E7BB-B8F6E296A443}"/>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14769475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4227E488-456A-A645-EEF4-38AAED9C5ED1}"/>
              </a:ext>
            </a:extLst>
          </p:cNvPr>
          <p:cNvSpPr>
            <a:spLocks noGrp="1"/>
          </p:cNvSpPr>
          <p:nvPr>
            <p:ph type="title" hasCustomPrompt="1"/>
          </p:nvPr>
        </p:nvSpPr>
        <p:spPr>
          <a:xfrm>
            <a:off x="850168" y="876301"/>
            <a:ext cx="10122632" cy="652054"/>
          </a:xfrm>
          <a:prstGeom prst="rect">
            <a:avLst/>
          </a:prstGeom>
        </p:spPr>
        <p:txBody>
          <a:bodyPr anchor="ctr">
            <a:noAutofit/>
          </a:bodyPr>
          <a:lstStyle>
            <a:lvl1pPr algn="ctr">
              <a:defRPr sz="3600" baseline="0"/>
            </a:lvl1pPr>
          </a:lstStyle>
          <a:p>
            <a:r>
              <a:rPr lang="en-US" dirty="0"/>
              <a:t>CLICK TO EDIT MASTER TITLE</a:t>
            </a:r>
          </a:p>
        </p:txBody>
      </p:sp>
      <p:sp>
        <p:nvSpPr>
          <p:cNvPr id="6" name="Picture Placeholder 23">
            <a:extLst>
              <a:ext uri="{FF2B5EF4-FFF2-40B4-BE49-F238E27FC236}">
                <a16:creationId xmlns:a16="http://schemas.microsoft.com/office/drawing/2014/main" id="{5E48B363-63E8-4F17-842B-53AD935A6529}"/>
              </a:ext>
            </a:extLst>
          </p:cNvPr>
          <p:cNvSpPr>
            <a:spLocks noGrp="1"/>
          </p:cNvSpPr>
          <p:nvPr>
            <p:ph type="pic" sz="quarter" idx="13"/>
          </p:nvPr>
        </p:nvSpPr>
        <p:spPr>
          <a:xfrm>
            <a:off x="850327" y="1747520"/>
            <a:ext cx="2226360" cy="2940385"/>
          </a:xfrm>
          <a:prstGeom prst="rect">
            <a:avLst/>
          </a:prstGeom>
          <a:solidFill>
            <a:schemeClr val="accent1">
              <a:lumMod val="20000"/>
              <a:lumOff val="80000"/>
            </a:schemeClr>
          </a:solidFill>
        </p:spPr>
        <p:txBody>
          <a:bodyPr anchor="ctr">
            <a:noAutofit/>
          </a:bodyPr>
          <a:lstStyle>
            <a:lvl1pPr marL="0" indent="0" algn="ctr">
              <a:buNone/>
              <a:defRPr sz="1400">
                <a:solidFill>
                  <a:schemeClr val="tx1"/>
                </a:solidFill>
              </a:defRPr>
            </a:lvl1pPr>
          </a:lstStyle>
          <a:p>
            <a:endParaRPr lang="en-US" dirty="0"/>
          </a:p>
        </p:txBody>
      </p:sp>
      <p:sp>
        <p:nvSpPr>
          <p:cNvPr id="21" name="Text Placeholder 20">
            <a:extLst>
              <a:ext uri="{FF2B5EF4-FFF2-40B4-BE49-F238E27FC236}">
                <a16:creationId xmlns:a16="http://schemas.microsoft.com/office/drawing/2014/main" id="{F4825303-FCCD-E705-1213-BF7CF16DF7F6}"/>
              </a:ext>
            </a:extLst>
          </p:cNvPr>
          <p:cNvSpPr>
            <a:spLocks noGrp="1"/>
          </p:cNvSpPr>
          <p:nvPr>
            <p:ph type="body" sz="quarter" idx="17" hasCustomPrompt="1"/>
          </p:nvPr>
        </p:nvSpPr>
        <p:spPr>
          <a:xfrm>
            <a:off x="850326"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r>
              <a:rPr lang="en-US" dirty="0"/>
              <a:t>Name</a:t>
            </a:r>
          </a:p>
        </p:txBody>
      </p:sp>
      <p:sp>
        <p:nvSpPr>
          <p:cNvPr id="11" name="Text Placeholder 28">
            <a:extLst>
              <a:ext uri="{FF2B5EF4-FFF2-40B4-BE49-F238E27FC236}">
                <a16:creationId xmlns:a16="http://schemas.microsoft.com/office/drawing/2014/main" id="{31AF5791-727B-438A-A7EF-5D132167C89B}"/>
              </a:ext>
            </a:extLst>
          </p:cNvPr>
          <p:cNvSpPr>
            <a:spLocks noGrp="1"/>
          </p:cNvSpPr>
          <p:nvPr>
            <p:ph type="body" sz="quarter" idx="18" hasCustomPrompt="1"/>
          </p:nvPr>
        </p:nvSpPr>
        <p:spPr>
          <a:xfrm>
            <a:off x="985524" y="5567730"/>
            <a:ext cx="1943837" cy="347662"/>
          </a:xfrm>
          <a:prstGeom prst="rect">
            <a:avLst/>
          </a:prstGeom>
        </p:spPr>
        <p:txBody>
          <a:bodyPr vert="horz" lIns="0" tIns="0" rIns="0" bIns="0" rtlCol="0">
            <a:noAutofit/>
          </a:bodyPr>
          <a:lstStyle>
            <a:lvl1pPr>
              <a:defRPr lang="en-US" sz="1200" spc="20" baseline="0" dirty="0">
                <a:solidFill>
                  <a:schemeClr val="bg1"/>
                </a:solidFill>
              </a:defRPr>
            </a:lvl1pPr>
          </a:lstStyle>
          <a:p>
            <a:pPr marL="0" lvl="0" indent="0">
              <a:lnSpc>
                <a:spcPct val="100000"/>
              </a:lnSpc>
              <a:spcBef>
                <a:spcPts val="0"/>
              </a:spcBef>
              <a:buNone/>
            </a:pPr>
            <a:r>
              <a:rPr lang="en-US" dirty="0"/>
              <a:t>Title</a:t>
            </a:r>
          </a:p>
        </p:txBody>
      </p:sp>
      <p:sp>
        <p:nvSpPr>
          <p:cNvPr id="25" name="Picture Placeholder 23">
            <a:extLst>
              <a:ext uri="{FF2B5EF4-FFF2-40B4-BE49-F238E27FC236}">
                <a16:creationId xmlns:a16="http://schemas.microsoft.com/office/drawing/2014/main" id="{EA9E795C-FED0-FB6B-2D18-0BDABCA2C5BB}"/>
              </a:ext>
            </a:extLst>
          </p:cNvPr>
          <p:cNvSpPr>
            <a:spLocks noGrp="1"/>
          </p:cNvSpPr>
          <p:nvPr>
            <p:ph type="pic" sz="quarter" idx="26"/>
          </p:nvPr>
        </p:nvSpPr>
        <p:spPr>
          <a:xfrm>
            <a:off x="3489968" y="1758108"/>
            <a:ext cx="2226360" cy="2940385"/>
          </a:xfrm>
          <a:prstGeom prst="rect">
            <a:avLst/>
          </a:prstGeom>
          <a:solidFill>
            <a:schemeClr val="accent1">
              <a:lumMod val="20000"/>
              <a:lumOff val="80000"/>
            </a:schemeClr>
          </a:solidFill>
        </p:spPr>
        <p:txBody>
          <a:bodyPr anchor="ctr">
            <a:noAutofit/>
          </a:bodyPr>
          <a:lstStyle>
            <a:lvl1pPr marL="0" indent="0" algn="ctr">
              <a:buNone/>
              <a:defRPr sz="1400">
                <a:solidFill>
                  <a:schemeClr val="tx1"/>
                </a:solidFill>
              </a:defRPr>
            </a:lvl1pPr>
          </a:lstStyle>
          <a:p>
            <a:endParaRPr lang="en-US" dirty="0"/>
          </a:p>
        </p:txBody>
      </p:sp>
      <p:sp>
        <p:nvSpPr>
          <p:cNvPr id="37" name="Text Placeholder 36">
            <a:extLst>
              <a:ext uri="{FF2B5EF4-FFF2-40B4-BE49-F238E27FC236}">
                <a16:creationId xmlns:a16="http://schemas.microsoft.com/office/drawing/2014/main" id="{BF18F814-0B06-5B49-EC7F-2FFDDB498FF6}"/>
              </a:ext>
            </a:extLst>
          </p:cNvPr>
          <p:cNvSpPr>
            <a:spLocks noGrp="1"/>
          </p:cNvSpPr>
          <p:nvPr>
            <p:ph type="body" sz="quarter" idx="34" hasCustomPrompt="1"/>
          </p:nvPr>
        </p:nvSpPr>
        <p:spPr>
          <a:xfrm>
            <a:off x="3489968"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r>
              <a:rPr lang="en-US" dirty="0"/>
              <a:t>Name</a:t>
            </a:r>
          </a:p>
        </p:txBody>
      </p:sp>
      <p:sp>
        <p:nvSpPr>
          <p:cNvPr id="28" name="Text Placeholder 28">
            <a:extLst>
              <a:ext uri="{FF2B5EF4-FFF2-40B4-BE49-F238E27FC236}">
                <a16:creationId xmlns:a16="http://schemas.microsoft.com/office/drawing/2014/main" id="{518B0AC6-8555-9EC9-31D5-2D41E9278A30}"/>
              </a:ext>
            </a:extLst>
          </p:cNvPr>
          <p:cNvSpPr>
            <a:spLocks noGrp="1"/>
          </p:cNvSpPr>
          <p:nvPr>
            <p:ph type="body" sz="quarter" idx="29" hasCustomPrompt="1"/>
          </p:nvPr>
        </p:nvSpPr>
        <p:spPr>
          <a:xfrm>
            <a:off x="3631421" y="5584541"/>
            <a:ext cx="1943837" cy="347662"/>
          </a:xfrm>
          <a:prstGeom prst="rect">
            <a:avLst/>
          </a:prstGeom>
        </p:spPr>
        <p:txBody>
          <a:bodyPr vert="horz" lIns="0" tIns="0" rIns="0" bIns="0" rtlCol="0">
            <a:noAutofit/>
          </a:bodyPr>
          <a:lstStyle>
            <a:lvl1pPr>
              <a:defRPr lang="en-US" sz="1200" spc="20" baseline="0" dirty="0">
                <a:solidFill>
                  <a:schemeClr val="bg1"/>
                </a:solidFill>
              </a:defRPr>
            </a:lvl1pPr>
          </a:lstStyle>
          <a:p>
            <a:pPr marL="0" lvl="0" indent="0">
              <a:lnSpc>
                <a:spcPct val="100000"/>
              </a:lnSpc>
              <a:spcBef>
                <a:spcPts val="0"/>
              </a:spcBef>
              <a:buNone/>
            </a:pPr>
            <a:r>
              <a:rPr lang="en-US" dirty="0"/>
              <a:t>Title</a:t>
            </a:r>
          </a:p>
        </p:txBody>
      </p:sp>
      <p:sp>
        <p:nvSpPr>
          <p:cNvPr id="26" name="Picture Placeholder 23">
            <a:extLst>
              <a:ext uri="{FF2B5EF4-FFF2-40B4-BE49-F238E27FC236}">
                <a16:creationId xmlns:a16="http://schemas.microsoft.com/office/drawing/2014/main" id="{1026B989-CBAD-BCCA-CE61-AC5ABC3F8752}"/>
              </a:ext>
            </a:extLst>
          </p:cNvPr>
          <p:cNvSpPr>
            <a:spLocks noGrp="1"/>
          </p:cNvSpPr>
          <p:nvPr>
            <p:ph type="pic" sz="quarter" idx="27"/>
          </p:nvPr>
        </p:nvSpPr>
        <p:spPr>
          <a:xfrm>
            <a:off x="6139567" y="1758108"/>
            <a:ext cx="2226360" cy="2940385"/>
          </a:xfrm>
          <a:prstGeom prst="rect">
            <a:avLst/>
          </a:prstGeom>
          <a:solidFill>
            <a:schemeClr val="accent1">
              <a:lumMod val="20000"/>
              <a:lumOff val="80000"/>
            </a:schemeClr>
          </a:solidFill>
        </p:spPr>
        <p:txBody>
          <a:bodyPr anchor="ctr">
            <a:noAutofit/>
          </a:bodyPr>
          <a:lstStyle>
            <a:lvl1pPr marL="0" indent="0" algn="ctr">
              <a:buNone/>
              <a:defRPr sz="1400">
                <a:solidFill>
                  <a:schemeClr val="tx1"/>
                </a:solidFill>
              </a:defRPr>
            </a:lvl1pPr>
          </a:lstStyle>
          <a:p>
            <a:endParaRPr lang="en-US" dirty="0"/>
          </a:p>
        </p:txBody>
      </p:sp>
      <p:sp>
        <p:nvSpPr>
          <p:cNvPr id="38" name="Text Placeholder 37">
            <a:extLst>
              <a:ext uri="{FF2B5EF4-FFF2-40B4-BE49-F238E27FC236}">
                <a16:creationId xmlns:a16="http://schemas.microsoft.com/office/drawing/2014/main" id="{3A6E4A81-98BC-4A0B-637E-A8A4EF704A29}"/>
              </a:ext>
            </a:extLst>
          </p:cNvPr>
          <p:cNvSpPr>
            <a:spLocks noGrp="1"/>
          </p:cNvSpPr>
          <p:nvPr>
            <p:ph type="body" sz="quarter" idx="35" hasCustomPrompt="1"/>
          </p:nvPr>
        </p:nvSpPr>
        <p:spPr>
          <a:xfrm>
            <a:off x="6139567"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r>
              <a:rPr lang="en-US" dirty="0"/>
              <a:t>Name</a:t>
            </a:r>
          </a:p>
        </p:txBody>
      </p:sp>
      <p:sp>
        <p:nvSpPr>
          <p:cNvPr id="34" name="Text Placeholder 28">
            <a:extLst>
              <a:ext uri="{FF2B5EF4-FFF2-40B4-BE49-F238E27FC236}">
                <a16:creationId xmlns:a16="http://schemas.microsoft.com/office/drawing/2014/main" id="{671F3A8D-7485-35BA-4D51-752E669CD51B}"/>
              </a:ext>
            </a:extLst>
          </p:cNvPr>
          <p:cNvSpPr>
            <a:spLocks noGrp="1"/>
          </p:cNvSpPr>
          <p:nvPr>
            <p:ph type="body" sz="quarter" idx="31" hasCustomPrompt="1"/>
          </p:nvPr>
        </p:nvSpPr>
        <p:spPr>
          <a:xfrm>
            <a:off x="6260967" y="5584541"/>
            <a:ext cx="1943837" cy="347662"/>
          </a:xfrm>
          <a:prstGeom prst="rect">
            <a:avLst/>
          </a:prstGeom>
        </p:spPr>
        <p:txBody>
          <a:bodyPr vert="horz" lIns="0" tIns="0" rIns="0" bIns="0" rtlCol="0">
            <a:noAutofit/>
          </a:bodyPr>
          <a:lstStyle>
            <a:lvl1pPr>
              <a:defRPr lang="en-US" sz="1200" spc="20" baseline="0" dirty="0">
                <a:solidFill>
                  <a:schemeClr val="bg1"/>
                </a:solidFill>
              </a:defRPr>
            </a:lvl1pPr>
          </a:lstStyle>
          <a:p>
            <a:pPr marL="0" lvl="0" indent="0">
              <a:lnSpc>
                <a:spcPct val="100000"/>
              </a:lnSpc>
              <a:spcBef>
                <a:spcPts val="0"/>
              </a:spcBef>
              <a:buNone/>
            </a:pPr>
            <a:r>
              <a:rPr lang="en-US" dirty="0"/>
              <a:t>Title</a:t>
            </a:r>
          </a:p>
        </p:txBody>
      </p:sp>
      <p:sp>
        <p:nvSpPr>
          <p:cNvPr id="24" name="Picture Placeholder 23">
            <a:extLst>
              <a:ext uri="{FF2B5EF4-FFF2-40B4-BE49-F238E27FC236}">
                <a16:creationId xmlns:a16="http://schemas.microsoft.com/office/drawing/2014/main" id="{EC3EE756-2FF0-64E0-D905-235B8973F7D5}"/>
              </a:ext>
            </a:extLst>
          </p:cNvPr>
          <p:cNvSpPr>
            <a:spLocks noGrp="1"/>
          </p:cNvSpPr>
          <p:nvPr>
            <p:ph type="pic" sz="quarter" idx="25"/>
          </p:nvPr>
        </p:nvSpPr>
        <p:spPr>
          <a:xfrm>
            <a:off x="8755158" y="1758108"/>
            <a:ext cx="2226360" cy="2940385"/>
          </a:xfrm>
          <a:prstGeom prst="rect">
            <a:avLst/>
          </a:prstGeom>
          <a:solidFill>
            <a:schemeClr val="accent1">
              <a:lumMod val="20000"/>
              <a:lumOff val="80000"/>
            </a:schemeClr>
          </a:solidFill>
        </p:spPr>
        <p:txBody>
          <a:bodyPr anchor="ctr">
            <a:noAutofit/>
          </a:bodyPr>
          <a:lstStyle>
            <a:lvl1pPr marL="0" indent="0" algn="ctr">
              <a:buNone/>
              <a:defRPr sz="1400">
                <a:solidFill>
                  <a:schemeClr val="tx1"/>
                </a:solidFill>
              </a:defRPr>
            </a:lvl1pPr>
          </a:lstStyle>
          <a:p>
            <a:endParaRPr lang="en-US" dirty="0"/>
          </a:p>
        </p:txBody>
      </p:sp>
      <p:sp>
        <p:nvSpPr>
          <p:cNvPr id="39" name="Text Placeholder 38">
            <a:extLst>
              <a:ext uri="{FF2B5EF4-FFF2-40B4-BE49-F238E27FC236}">
                <a16:creationId xmlns:a16="http://schemas.microsoft.com/office/drawing/2014/main" id="{35068E76-B8E5-A95C-FAAC-7F43B2481D14}"/>
              </a:ext>
            </a:extLst>
          </p:cNvPr>
          <p:cNvSpPr>
            <a:spLocks noGrp="1"/>
          </p:cNvSpPr>
          <p:nvPr>
            <p:ph type="body" sz="quarter" idx="36" hasCustomPrompt="1"/>
          </p:nvPr>
        </p:nvSpPr>
        <p:spPr>
          <a:xfrm>
            <a:off x="8755158"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r>
              <a:rPr lang="en-US" dirty="0"/>
              <a:t>Name</a:t>
            </a:r>
          </a:p>
        </p:txBody>
      </p:sp>
      <p:sp>
        <p:nvSpPr>
          <p:cNvPr id="36" name="Text Placeholder 28">
            <a:extLst>
              <a:ext uri="{FF2B5EF4-FFF2-40B4-BE49-F238E27FC236}">
                <a16:creationId xmlns:a16="http://schemas.microsoft.com/office/drawing/2014/main" id="{5985B1DB-E488-ABA9-E8FB-18D2006DCE09}"/>
              </a:ext>
            </a:extLst>
          </p:cNvPr>
          <p:cNvSpPr>
            <a:spLocks noGrp="1"/>
          </p:cNvSpPr>
          <p:nvPr>
            <p:ph type="body" sz="quarter" idx="33" hasCustomPrompt="1"/>
          </p:nvPr>
        </p:nvSpPr>
        <p:spPr>
          <a:xfrm>
            <a:off x="8890513" y="5584541"/>
            <a:ext cx="1943837" cy="347662"/>
          </a:xfrm>
          <a:prstGeom prst="rect">
            <a:avLst/>
          </a:prstGeom>
        </p:spPr>
        <p:txBody>
          <a:bodyPr vert="horz" lIns="0" tIns="0" rIns="0" bIns="0" rtlCol="0">
            <a:noAutofit/>
          </a:bodyPr>
          <a:lstStyle>
            <a:lvl1pPr>
              <a:defRPr lang="en-US" sz="1200" spc="20" baseline="0" dirty="0">
                <a:solidFill>
                  <a:schemeClr val="bg1"/>
                </a:solidFill>
              </a:defRPr>
            </a:lvl1pPr>
          </a:lstStyle>
          <a:p>
            <a:pPr marL="0" lvl="0" indent="0">
              <a:lnSpc>
                <a:spcPct val="100000"/>
              </a:lnSpc>
              <a:spcBef>
                <a:spcPts val="0"/>
              </a:spcBef>
              <a:buNone/>
            </a:pPr>
            <a:r>
              <a:rPr lang="en-US" dirty="0"/>
              <a:t>Title</a:t>
            </a:r>
          </a:p>
        </p:txBody>
      </p:sp>
      <p:sp>
        <p:nvSpPr>
          <p:cNvPr id="4" name="Footer Placeholder 3">
            <a:extLst>
              <a:ext uri="{FF2B5EF4-FFF2-40B4-BE49-F238E27FC236}">
                <a16:creationId xmlns:a16="http://schemas.microsoft.com/office/drawing/2014/main" id="{D6FC1105-93C5-0E50-1656-271A54E5D97D}"/>
              </a:ext>
            </a:extLst>
          </p:cNvPr>
          <p:cNvSpPr>
            <a:spLocks noGrp="1"/>
          </p:cNvSpPr>
          <p:nvPr>
            <p:ph type="ftr" sz="quarter" idx="37"/>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E134F48D-1D23-34DB-1FB6-07EEB752692C}"/>
              </a:ext>
            </a:extLst>
          </p:cNvPr>
          <p:cNvSpPr>
            <a:spLocks noGrp="1"/>
          </p:cNvSpPr>
          <p:nvPr>
            <p:ph type="sldNum" sz="quarter" idx="38"/>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15441911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1" name="Title 1">
            <a:extLst>
              <a:ext uri="{FF2B5EF4-FFF2-40B4-BE49-F238E27FC236}">
                <a16:creationId xmlns:a16="http://schemas.microsoft.com/office/drawing/2014/main" id="{8D869122-E2BC-ED44-681B-43F70BEF81AF}"/>
              </a:ext>
            </a:extLst>
          </p:cNvPr>
          <p:cNvSpPr>
            <a:spLocks noGrp="1"/>
          </p:cNvSpPr>
          <p:nvPr>
            <p:ph type="title" hasCustomPrompt="1"/>
          </p:nvPr>
        </p:nvSpPr>
        <p:spPr>
          <a:xfrm>
            <a:off x="850168" y="876301"/>
            <a:ext cx="10122632" cy="652054"/>
          </a:xfrm>
          <a:prstGeom prst="rect">
            <a:avLst/>
          </a:prstGeom>
        </p:spPr>
        <p:txBody>
          <a:bodyPr anchor="ctr">
            <a:noAutofit/>
          </a:bodyPr>
          <a:lstStyle>
            <a:lvl1pPr algn="ctr">
              <a:defRPr sz="3600" baseline="0"/>
            </a:lvl1pPr>
          </a:lstStyle>
          <a:p>
            <a:r>
              <a:rPr lang="en-US" dirty="0"/>
              <a:t>CLICK TO EDIT MASTER TITLE</a:t>
            </a:r>
          </a:p>
        </p:txBody>
      </p:sp>
      <p:sp>
        <p:nvSpPr>
          <p:cNvPr id="8" name="Picture Placeholder 23">
            <a:extLst>
              <a:ext uri="{FF2B5EF4-FFF2-40B4-BE49-F238E27FC236}">
                <a16:creationId xmlns:a16="http://schemas.microsoft.com/office/drawing/2014/main" id="{255CBD6C-C281-8722-27D4-3D2CC5788A07}"/>
              </a:ext>
            </a:extLst>
          </p:cNvPr>
          <p:cNvSpPr>
            <a:spLocks noGrp="1"/>
          </p:cNvSpPr>
          <p:nvPr>
            <p:ph type="pic" sz="quarter" idx="13"/>
          </p:nvPr>
        </p:nvSpPr>
        <p:spPr>
          <a:xfrm>
            <a:off x="1090665" y="1650517"/>
            <a:ext cx="2000530" cy="1612167"/>
          </a:xfrm>
          <a:prstGeom prst="rect">
            <a:avLst/>
          </a:prstGeo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endParaRPr lang="en-US" dirty="0"/>
          </a:p>
        </p:txBody>
      </p:sp>
      <p:sp>
        <p:nvSpPr>
          <p:cNvPr id="34" name="Text Placeholder 33">
            <a:extLst>
              <a:ext uri="{FF2B5EF4-FFF2-40B4-BE49-F238E27FC236}">
                <a16:creationId xmlns:a16="http://schemas.microsoft.com/office/drawing/2014/main" id="{F1774C4E-7344-8232-3750-E424576E1D73}"/>
              </a:ext>
            </a:extLst>
          </p:cNvPr>
          <p:cNvSpPr>
            <a:spLocks noGrp="1"/>
          </p:cNvSpPr>
          <p:nvPr>
            <p:ph type="body" sz="quarter" idx="37" hasCustomPrompt="1"/>
          </p:nvPr>
        </p:nvSpPr>
        <p:spPr>
          <a:xfrm>
            <a:off x="1088136"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30" name="Text Placeholder 28">
            <a:extLst>
              <a:ext uri="{FF2B5EF4-FFF2-40B4-BE49-F238E27FC236}">
                <a16:creationId xmlns:a16="http://schemas.microsoft.com/office/drawing/2014/main" id="{1CE5D490-4727-FFF1-4BFF-A3DED42ECA3F}"/>
              </a:ext>
            </a:extLst>
          </p:cNvPr>
          <p:cNvSpPr>
            <a:spLocks noGrp="1"/>
          </p:cNvSpPr>
          <p:nvPr>
            <p:ph type="body" sz="quarter" idx="22" hasCustomPrompt="1"/>
          </p:nvPr>
        </p:nvSpPr>
        <p:spPr>
          <a:xfrm>
            <a:off x="1185312" y="3587657"/>
            <a:ext cx="1833441" cy="217186"/>
          </a:xfrm>
          <a:prstGeom prst="rect">
            <a:avLst/>
          </a:prstGeo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18" name="Picture Placeholder 23">
            <a:extLst>
              <a:ext uri="{FF2B5EF4-FFF2-40B4-BE49-F238E27FC236}">
                <a16:creationId xmlns:a16="http://schemas.microsoft.com/office/drawing/2014/main" id="{53802057-01C6-8655-30FA-091AC26925F4}"/>
              </a:ext>
            </a:extLst>
          </p:cNvPr>
          <p:cNvSpPr>
            <a:spLocks noGrp="1"/>
          </p:cNvSpPr>
          <p:nvPr>
            <p:ph type="pic" sz="quarter" idx="15"/>
          </p:nvPr>
        </p:nvSpPr>
        <p:spPr>
          <a:xfrm>
            <a:off x="3638242" y="1656748"/>
            <a:ext cx="2000530" cy="1612167"/>
          </a:xfrm>
          <a:prstGeom prst="rect">
            <a:avLst/>
          </a:prstGeo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endParaRPr lang="en-US" dirty="0"/>
          </a:p>
        </p:txBody>
      </p:sp>
      <p:sp>
        <p:nvSpPr>
          <p:cNvPr id="40" name="Text Placeholder 39">
            <a:extLst>
              <a:ext uri="{FF2B5EF4-FFF2-40B4-BE49-F238E27FC236}">
                <a16:creationId xmlns:a16="http://schemas.microsoft.com/office/drawing/2014/main" id="{69E47AF5-CB74-C3EB-76CA-1CA76678E2D5}"/>
              </a:ext>
            </a:extLst>
          </p:cNvPr>
          <p:cNvSpPr>
            <a:spLocks noGrp="1"/>
          </p:cNvSpPr>
          <p:nvPr>
            <p:ph type="body" sz="quarter" idx="38" hasCustomPrompt="1"/>
          </p:nvPr>
        </p:nvSpPr>
        <p:spPr>
          <a:xfrm>
            <a:off x="3636236"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36" name="Text Placeholder 28">
            <a:extLst>
              <a:ext uri="{FF2B5EF4-FFF2-40B4-BE49-F238E27FC236}">
                <a16:creationId xmlns:a16="http://schemas.microsoft.com/office/drawing/2014/main" id="{890DFA6A-3356-DE98-022D-0DA202FBFD7E}"/>
              </a:ext>
            </a:extLst>
          </p:cNvPr>
          <p:cNvSpPr>
            <a:spLocks noGrp="1"/>
          </p:cNvSpPr>
          <p:nvPr>
            <p:ph type="body" sz="quarter" idx="26" hasCustomPrompt="1"/>
          </p:nvPr>
        </p:nvSpPr>
        <p:spPr>
          <a:xfrm>
            <a:off x="3734201" y="3589774"/>
            <a:ext cx="1833441" cy="217186"/>
          </a:xfrm>
          <a:prstGeom prst="rect">
            <a:avLst/>
          </a:prstGeo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19" name="Picture Placeholder 23">
            <a:extLst>
              <a:ext uri="{FF2B5EF4-FFF2-40B4-BE49-F238E27FC236}">
                <a16:creationId xmlns:a16="http://schemas.microsoft.com/office/drawing/2014/main" id="{4EB02CDB-488A-8142-CAF9-8E37FFF7C07D}"/>
              </a:ext>
            </a:extLst>
          </p:cNvPr>
          <p:cNvSpPr>
            <a:spLocks noGrp="1"/>
          </p:cNvSpPr>
          <p:nvPr>
            <p:ph type="pic" sz="quarter" idx="16"/>
          </p:nvPr>
        </p:nvSpPr>
        <p:spPr>
          <a:xfrm>
            <a:off x="6185819" y="1662979"/>
            <a:ext cx="2000530" cy="1612167"/>
          </a:xfrm>
          <a:prstGeom prst="rect">
            <a:avLst/>
          </a:prstGeo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endParaRPr lang="en-US" dirty="0"/>
          </a:p>
        </p:txBody>
      </p:sp>
      <p:sp>
        <p:nvSpPr>
          <p:cNvPr id="43" name="Text Placeholder 42">
            <a:extLst>
              <a:ext uri="{FF2B5EF4-FFF2-40B4-BE49-F238E27FC236}">
                <a16:creationId xmlns:a16="http://schemas.microsoft.com/office/drawing/2014/main" id="{4F3265D0-915B-E319-A154-B81C7A2C5B94}"/>
              </a:ext>
            </a:extLst>
          </p:cNvPr>
          <p:cNvSpPr>
            <a:spLocks noGrp="1"/>
          </p:cNvSpPr>
          <p:nvPr>
            <p:ph type="body" sz="quarter" idx="39" hasCustomPrompt="1"/>
          </p:nvPr>
        </p:nvSpPr>
        <p:spPr>
          <a:xfrm>
            <a:off x="6183813"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39" name="Text Placeholder 28">
            <a:extLst>
              <a:ext uri="{FF2B5EF4-FFF2-40B4-BE49-F238E27FC236}">
                <a16:creationId xmlns:a16="http://schemas.microsoft.com/office/drawing/2014/main" id="{CC0A1957-087D-BAC8-2FD3-C7879A14D683}"/>
              </a:ext>
            </a:extLst>
          </p:cNvPr>
          <p:cNvSpPr>
            <a:spLocks noGrp="1"/>
          </p:cNvSpPr>
          <p:nvPr>
            <p:ph type="body" sz="quarter" idx="28" hasCustomPrompt="1"/>
          </p:nvPr>
        </p:nvSpPr>
        <p:spPr>
          <a:xfrm>
            <a:off x="6283090" y="3594007"/>
            <a:ext cx="1833441" cy="217186"/>
          </a:xfrm>
          <a:prstGeom prst="rect">
            <a:avLst/>
          </a:prstGeo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17" name="Picture Placeholder 23">
            <a:extLst>
              <a:ext uri="{FF2B5EF4-FFF2-40B4-BE49-F238E27FC236}">
                <a16:creationId xmlns:a16="http://schemas.microsoft.com/office/drawing/2014/main" id="{C0FA0782-5A43-CA2A-3152-A02B9D5D744A}"/>
              </a:ext>
            </a:extLst>
          </p:cNvPr>
          <p:cNvSpPr>
            <a:spLocks noGrp="1"/>
          </p:cNvSpPr>
          <p:nvPr>
            <p:ph type="pic" sz="quarter" idx="14"/>
          </p:nvPr>
        </p:nvSpPr>
        <p:spPr>
          <a:xfrm>
            <a:off x="8733396" y="1669209"/>
            <a:ext cx="2000530" cy="1612167"/>
          </a:xfrm>
          <a:prstGeom prst="rect">
            <a:avLst/>
          </a:prstGeo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endParaRPr lang="en-US" dirty="0"/>
          </a:p>
        </p:txBody>
      </p:sp>
      <p:sp>
        <p:nvSpPr>
          <p:cNvPr id="46" name="Text Placeholder 45">
            <a:extLst>
              <a:ext uri="{FF2B5EF4-FFF2-40B4-BE49-F238E27FC236}">
                <a16:creationId xmlns:a16="http://schemas.microsoft.com/office/drawing/2014/main" id="{D922E682-729B-97DE-1956-5B8FDDB7A7B0}"/>
              </a:ext>
            </a:extLst>
          </p:cNvPr>
          <p:cNvSpPr>
            <a:spLocks noGrp="1"/>
          </p:cNvSpPr>
          <p:nvPr>
            <p:ph type="body" sz="quarter" idx="40" hasCustomPrompt="1"/>
          </p:nvPr>
        </p:nvSpPr>
        <p:spPr>
          <a:xfrm>
            <a:off x="8731390"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42" name="Text Placeholder 28">
            <a:extLst>
              <a:ext uri="{FF2B5EF4-FFF2-40B4-BE49-F238E27FC236}">
                <a16:creationId xmlns:a16="http://schemas.microsoft.com/office/drawing/2014/main" id="{8A2E2333-661F-499A-4099-13003D5327DE}"/>
              </a:ext>
            </a:extLst>
          </p:cNvPr>
          <p:cNvSpPr>
            <a:spLocks noGrp="1"/>
          </p:cNvSpPr>
          <p:nvPr>
            <p:ph type="body" sz="quarter" idx="30" hasCustomPrompt="1"/>
          </p:nvPr>
        </p:nvSpPr>
        <p:spPr>
          <a:xfrm>
            <a:off x="8831978" y="3591891"/>
            <a:ext cx="1833441" cy="217186"/>
          </a:xfrm>
          <a:prstGeom prst="rect">
            <a:avLst/>
          </a:prstGeo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24" name="Picture Placeholder 23">
            <a:extLst>
              <a:ext uri="{FF2B5EF4-FFF2-40B4-BE49-F238E27FC236}">
                <a16:creationId xmlns:a16="http://schemas.microsoft.com/office/drawing/2014/main" id="{BC2B0E64-6036-C50A-4B09-3307E136D0DB}"/>
              </a:ext>
            </a:extLst>
          </p:cNvPr>
          <p:cNvSpPr>
            <a:spLocks noGrp="1"/>
          </p:cNvSpPr>
          <p:nvPr>
            <p:ph type="pic" sz="quarter" idx="17"/>
          </p:nvPr>
        </p:nvSpPr>
        <p:spPr>
          <a:xfrm>
            <a:off x="1090665" y="4221285"/>
            <a:ext cx="2000530" cy="1612167"/>
          </a:xfrm>
          <a:prstGeom prst="rect">
            <a:avLst/>
          </a:prstGeo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endParaRPr lang="en-US" dirty="0"/>
          </a:p>
        </p:txBody>
      </p:sp>
      <p:sp>
        <p:nvSpPr>
          <p:cNvPr id="49" name="Text Placeholder 48">
            <a:extLst>
              <a:ext uri="{FF2B5EF4-FFF2-40B4-BE49-F238E27FC236}">
                <a16:creationId xmlns:a16="http://schemas.microsoft.com/office/drawing/2014/main" id="{B1360129-7F80-B48D-D46B-A111F17E47B4}"/>
              </a:ext>
            </a:extLst>
          </p:cNvPr>
          <p:cNvSpPr>
            <a:spLocks noGrp="1"/>
          </p:cNvSpPr>
          <p:nvPr>
            <p:ph type="body" sz="quarter" idx="41" hasCustomPrompt="1"/>
          </p:nvPr>
        </p:nvSpPr>
        <p:spPr>
          <a:xfrm>
            <a:off x="1088136"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33" name="Text Placeholder 28">
            <a:extLst>
              <a:ext uri="{FF2B5EF4-FFF2-40B4-BE49-F238E27FC236}">
                <a16:creationId xmlns:a16="http://schemas.microsoft.com/office/drawing/2014/main" id="{34A00EE2-7DE2-BF48-E0C1-81C2158B4107}"/>
              </a:ext>
            </a:extLst>
          </p:cNvPr>
          <p:cNvSpPr>
            <a:spLocks noGrp="1"/>
          </p:cNvSpPr>
          <p:nvPr>
            <p:ph type="body" sz="quarter" idx="24" hasCustomPrompt="1"/>
          </p:nvPr>
        </p:nvSpPr>
        <p:spPr>
          <a:xfrm>
            <a:off x="1185312" y="6150401"/>
            <a:ext cx="1833441" cy="217186"/>
          </a:xfrm>
          <a:prstGeom prst="rect">
            <a:avLst/>
          </a:prstGeo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26" name="Picture Placeholder 23">
            <a:extLst>
              <a:ext uri="{FF2B5EF4-FFF2-40B4-BE49-F238E27FC236}">
                <a16:creationId xmlns:a16="http://schemas.microsoft.com/office/drawing/2014/main" id="{90EE9725-A8CC-5A72-59F1-663EECC9FDF7}"/>
              </a:ext>
            </a:extLst>
          </p:cNvPr>
          <p:cNvSpPr>
            <a:spLocks noGrp="1"/>
          </p:cNvSpPr>
          <p:nvPr>
            <p:ph type="pic" sz="quarter" idx="19"/>
          </p:nvPr>
        </p:nvSpPr>
        <p:spPr>
          <a:xfrm>
            <a:off x="3638242" y="4218973"/>
            <a:ext cx="2000530" cy="1612167"/>
          </a:xfrm>
          <a:prstGeom prst="rect">
            <a:avLst/>
          </a:prstGeo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endParaRPr lang="en-US" dirty="0"/>
          </a:p>
        </p:txBody>
      </p:sp>
      <p:sp>
        <p:nvSpPr>
          <p:cNvPr id="52" name="Text Placeholder 51">
            <a:extLst>
              <a:ext uri="{FF2B5EF4-FFF2-40B4-BE49-F238E27FC236}">
                <a16:creationId xmlns:a16="http://schemas.microsoft.com/office/drawing/2014/main" id="{874C74F1-405C-C6EE-A607-2236B9B08E00}"/>
              </a:ext>
            </a:extLst>
          </p:cNvPr>
          <p:cNvSpPr>
            <a:spLocks noGrp="1"/>
          </p:cNvSpPr>
          <p:nvPr>
            <p:ph type="body" sz="quarter" idx="42" hasCustomPrompt="1"/>
          </p:nvPr>
        </p:nvSpPr>
        <p:spPr>
          <a:xfrm>
            <a:off x="3636236"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45" name="Text Placeholder 28">
            <a:extLst>
              <a:ext uri="{FF2B5EF4-FFF2-40B4-BE49-F238E27FC236}">
                <a16:creationId xmlns:a16="http://schemas.microsoft.com/office/drawing/2014/main" id="{F3B25311-1AE4-31EC-9514-AD4642A2B4F9}"/>
              </a:ext>
            </a:extLst>
          </p:cNvPr>
          <p:cNvSpPr>
            <a:spLocks noGrp="1"/>
          </p:cNvSpPr>
          <p:nvPr>
            <p:ph type="body" sz="quarter" idx="32" hasCustomPrompt="1"/>
          </p:nvPr>
        </p:nvSpPr>
        <p:spPr>
          <a:xfrm>
            <a:off x="3734201" y="6151618"/>
            <a:ext cx="1833441" cy="217186"/>
          </a:xfrm>
          <a:prstGeom prst="rect">
            <a:avLst/>
          </a:prstGeo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27" name="Picture Placeholder 23">
            <a:extLst>
              <a:ext uri="{FF2B5EF4-FFF2-40B4-BE49-F238E27FC236}">
                <a16:creationId xmlns:a16="http://schemas.microsoft.com/office/drawing/2014/main" id="{EA14E23B-F3B1-C7A2-B03A-1CEABC2E4CF2}"/>
              </a:ext>
            </a:extLst>
          </p:cNvPr>
          <p:cNvSpPr>
            <a:spLocks noGrp="1"/>
          </p:cNvSpPr>
          <p:nvPr>
            <p:ph type="pic" sz="quarter" idx="20"/>
          </p:nvPr>
        </p:nvSpPr>
        <p:spPr>
          <a:xfrm>
            <a:off x="6185819" y="4220129"/>
            <a:ext cx="2000530" cy="1612167"/>
          </a:xfrm>
          <a:prstGeom prst="rect">
            <a:avLst/>
          </a:prstGeo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endParaRPr lang="en-US" dirty="0"/>
          </a:p>
        </p:txBody>
      </p:sp>
      <p:sp>
        <p:nvSpPr>
          <p:cNvPr id="53" name="Text Placeholder 52">
            <a:extLst>
              <a:ext uri="{FF2B5EF4-FFF2-40B4-BE49-F238E27FC236}">
                <a16:creationId xmlns:a16="http://schemas.microsoft.com/office/drawing/2014/main" id="{3914135F-F251-D319-FE2A-787B519F9071}"/>
              </a:ext>
            </a:extLst>
          </p:cNvPr>
          <p:cNvSpPr>
            <a:spLocks noGrp="1"/>
          </p:cNvSpPr>
          <p:nvPr>
            <p:ph type="body" sz="quarter" idx="43" hasCustomPrompt="1"/>
          </p:nvPr>
        </p:nvSpPr>
        <p:spPr>
          <a:xfrm>
            <a:off x="6183813"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48" name="Text Placeholder 28">
            <a:extLst>
              <a:ext uri="{FF2B5EF4-FFF2-40B4-BE49-F238E27FC236}">
                <a16:creationId xmlns:a16="http://schemas.microsoft.com/office/drawing/2014/main" id="{A39619BE-B308-86FC-D02B-5B8AE1C8BF91}"/>
              </a:ext>
            </a:extLst>
          </p:cNvPr>
          <p:cNvSpPr>
            <a:spLocks noGrp="1"/>
          </p:cNvSpPr>
          <p:nvPr>
            <p:ph type="body" sz="quarter" idx="34" hasCustomPrompt="1"/>
          </p:nvPr>
        </p:nvSpPr>
        <p:spPr>
          <a:xfrm>
            <a:off x="6283090" y="6149184"/>
            <a:ext cx="1833441" cy="217186"/>
          </a:xfrm>
          <a:prstGeom prst="rect">
            <a:avLst/>
          </a:prstGeo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25" name="Picture Placeholder 23">
            <a:extLst>
              <a:ext uri="{FF2B5EF4-FFF2-40B4-BE49-F238E27FC236}">
                <a16:creationId xmlns:a16="http://schemas.microsoft.com/office/drawing/2014/main" id="{D44FC776-875A-9EAD-435C-F5D0F3DF3852}"/>
              </a:ext>
            </a:extLst>
          </p:cNvPr>
          <p:cNvSpPr>
            <a:spLocks noGrp="1"/>
          </p:cNvSpPr>
          <p:nvPr>
            <p:ph type="pic" sz="quarter" idx="18"/>
          </p:nvPr>
        </p:nvSpPr>
        <p:spPr>
          <a:xfrm>
            <a:off x="8733396" y="4222440"/>
            <a:ext cx="2000530" cy="1612167"/>
          </a:xfrm>
          <a:prstGeom prst="rect">
            <a:avLst/>
          </a:prstGeo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endParaRPr lang="en-US" dirty="0"/>
          </a:p>
        </p:txBody>
      </p:sp>
      <p:sp>
        <p:nvSpPr>
          <p:cNvPr id="54" name="Text Placeholder 53">
            <a:extLst>
              <a:ext uri="{FF2B5EF4-FFF2-40B4-BE49-F238E27FC236}">
                <a16:creationId xmlns:a16="http://schemas.microsoft.com/office/drawing/2014/main" id="{B9DED069-060F-0176-B4A9-26120A147B76}"/>
              </a:ext>
            </a:extLst>
          </p:cNvPr>
          <p:cNvSpPr>
            <a:spLocks noGrp="1"/>
          </p:cNvSpPr>
          <p:nvPr>
            <p:ph type="body" sz="quarter" idx="44" hasCustomPrompt="1"/>
          </p:nvPr>
        </p:nvSpPr>
        <p:spPr>
          <a:xfrm>
            <a:off x="8731390"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51" name="Text Placeholder 28">
            <a:extLst>
              <a:ext uri="{FF2B5EF4-FFF2-40B4-BE49-F238E27FC236}">
                <a16:creationId xmlns:a16="http://schemas.microsoft.com/office/drawing/2014/main" id="{4AD10861-EBBA-146D-C4EC-C0252F808B53}"/>
              </a:ext>
            </a:extLst>
          </p:cNvPr>
          <p:cNvSpPr>
            <a:spLocks noGrp="1"/>
          </p:cNvSpPr>
          <p:nvPr>
            <p:ph type="body" sz="quarter" idx="36" hasCustomPrompt="1"/>
          </p:nvPr>
        </p:nvSpPr>
        <p:spPr>
          <a:xfrm>
            <a:off x="8831978" y="6152835"/>
            <a:ext cx="1833441" cy="217186"/>
          </a:xfrm>
          <a:prstGeom prst="rect">
            <a:avLst/>
          </a:prstGeo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2" name="Footer Placeholder 1">
            <a:extLst>
              <a:ext uri="{FF2B5EF4-FFF2-40B4-BE49-F238E27FC236}">
                <a16:creationId xmlns:a16="http://schemas.microsoft.com/office/drawing/2014/main" id="{58B2A1B4-8B38-9645-3655-35A4232B984C}"/>
              </a:ext>
            </a:extLst>
          </p:cNvPr>
          <p:cNvSpPr>
            <a:spLocks noGrp="1"/>
          </p:cNvSpPr>
          <p:nvPr>
            <p:ph type="ftr" sz="quarter" idx="45"/>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FFD77F83-709B-A595-838B-A50CBBA8DB76}"/>
              </a:ext>
            </a:extLst>
          </p:cNvPr>
          <p:cNvSpPr>
            <a:spLocks noGrp="1"/>
          </p:cNvSpPr>
          <p:nvPr>
            <p:ph type="sldNum" sz="quarter" idx="46"/>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287510722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11" name="Title 21">
            <a:extLst>
              <a:ext uri="{FF2B5EF4-FFF2-40B4-BE49-F238E27FC236}">
                <a16:creationId xmlns:a16="http://schemas.microsoft.com/office/drawing/2014/main" id="{3995F526-330B-DAB7-25A1-EFA47C9C8033}"/>
              </a:ext>
            </a:extLst>
          </p:cNvPr>
          <p:cNvSpPr>
            <a:spLocks noGrp="1"/>
          </p:cNvSpPr>
          <p:nvPr>
            <p:ph type="title" hasCustomPrompt="1"/>
          </p:nvPr>
        </p:nvSpPr>
        <p:spPr>
          <a:xfrm>
            <a:off x="847384" y="884982"/>
            <a:ext cx="5744335" cy="979204"/>
          </a:xfrm>
          <a:prstGeom prst="rect">
            <a:avLst/>
          </a:prstGeom>
        </p:spPr>
        <p:txBody>
          <a:bodyPr lIns="0" tIns="0" rIns="0" bIns="0" anchor="t">
            <a:noAutofit/>
          </a:bodyPr>
          <a:lstStyle>
            <a:lvl1pPr>
              <a:defRPr sz="3600" cap="all" baseline="0"/>
            </a:lvl1pPr>
          </a:lstStyle>
          <a:p>
            <a:r>
              <a:rPr lang="en-US" dirty="0"/>
              <a:t>CLICK TO EDIT MASTER TITLE</a:t>
            </a:r>
          </a:p>
        </p:txBody>
      </p:sp>
      <p:sp>
        <p:nvSpPr>
          <p:cNvPr id="15" name="Text Placeholder 28">
            <a:extLst>
              <a:ext uri="{FF2B5EF4-FFF2-40B4-BE49-F238E27FC236}">
                <a16:creationId xmlns:a16="http://schemas.microsoft.com/office/drawing/2014/main" id="{93B8605C-A60E-DE47-5851-9BF04601C891}"/>
              </a:ext>
            </a:extLst>
          </p:cNvPr>
          <p:cNvSpPr>
            <a:spLocks noGrp="1"/>
          </p:cNvSpPr>
          <p:nvPr>
            <p:ph type="body" sz="quarter" idx="31" hasCustomPrompt="1"/>
          </p:nvPr>
        </p:nvSpPr>
        <p:spPr>
          <a:xfrm>
            <a:off x="852790" y="1864186"/>
            <a:ext cx="5753520" cy="631867"/>
          </a:xfrm>
          <a:prstGeom prst="rect">
            <a:avLst/>
          </a:prstGeo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40" name="Text Placeholder 28">
            <a:extLst>
              <a:ext uri="{FF2B5EF4-FFF2-40B4-BE49-F238E27FC236}">
                <a16:creationId xmlns:a16="http://schemas.microsoft.com/office/drawing/2014/main" id="{7B436DCE-21AD-38E2-5C66-1BA09385112D}"/>
              </a:ext>
            </a:extLst>
          </p:cNvPr>
          <p:cNvSpPr>
            <a:spLocks noGrp="1"/>
          </p:cNvSpPr>
          <p:nvPr>
            <p:ph type="body" sz="quarter" idx="29" hasCustomPrompt="1"/>
          </p:nvPr>
        </p:nvSpPr>
        <p:spPr>
          <a:xfrm>
            <a:off x="851805" y="2553205"/>
            <a:ext cx="5257800" cy="1311566"/>
          </a:xfrm>
          <a:prstGeom prst="rect">
            <a:avLst/>
          </a:prstGeom>
        </p:spPr>
        <p:txBody>
          <a:bodyPr vert="horz" lIns="0" tIns="0" rIns="0" bIns="0" rtlCol="0">
            <a:noAutofit/>
          </a:bodyPr>
          <a:lstStyle>
            <a:lvl1pPr marL="0" indent="0">
              <a:buFont typeface="Arial" panose="020B0604020202020204" pitchFamily="34" charset="0"/>
              <a:buChar char="•"/>
              <a:defRPr lang="en-US" sz="1400" spc="0" baseline="0" dirty="0"/>
            </a:lvl1pPr>
          </a:lstStyle>
          <a:p>
            <a:pPr marL="285750" lvl="0" indent="-285750">
              <a:lnSpc>
                <a:spcPct val="100000"/>
              </a:lnSpc>
              <a:spcBef>
                <a:spcPts val="0"/>
              </a:spcBef>
            </a:pPr>
            <a:r>
              <a:rPr lang="en-US" dirty="0"/>
              <a:t>Second level</a:t>
            </a:r>
          </a:p>
          <a:p>
            <a:pPr marL="285750" lvl="0" indent="-285750">
              <a:lnSpc>
                <a:spcPct val="100000"/>
              </a:lnSpc>
              <a:spcBef>
                <a:spcPts val="0"/>
              </a:spcBef>
            </a:pPr>
            <a:endParaRPr lang="en-US" dirty="0"/>
          </a:p>
        </p:txBody>
      </p:sp>
      <p:sp>
        <p:nvSpPr>
          <p:cNvPr id="20" name="Text Placeholder 28">
            <a:extLst>
              <a:ext uri="{FF2B5EF4-FFF2-40B4-BE49-F238E27FC236}">
                <a16:creationId xmlns:a16="http://schemas.microsoft.com/office/drawing/2014/main" id="{3A8FAFF0-E023-1B32-CC58-E8ABA8632D2E}"/>
              </a:ext>
            </a:extLst>
          </p:cNvPr>
          <p:cNvSpPr>
            <a:spLocks noGrp="1"/>
          </p:cNvSpPr>
          <p:nvPr>
            <p:ph type="body" sz="quarter" idx="33" hasCustomPrompt="1"/>
          </p:nvPr>
        </p:nvSpPr>
        <p:spPr>
          <a:xfrm>
            <a:off x="852790" y="4057317"/>
            <a:ext cx="5753520" cy="631867"/>
          </a:xfrm>
          <a:prstGeom prst="rect">
            <a:avLst/>
          </a:prstGeo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19" name="Text Placeholder 28">
            <a:extLst>
              <a:ext uri="{FF2B5EF4-FFF2-40B4-BE49-F238E27FC236}">
                <a16:creationId xmlns:a16="http://schemas.microsoft.com/office/drawing/2014/main" id="{B73215FA-B8EB-7DD7-837F-F76B74F83728}"/>
              </a:ext>
            </a:extLst>
          </p:cNvPr>
          <p:cNvSpPr>
            <a:spLocks noGrp="1"/>
          </p:cNvSpPr>
          <p:nvPr>
            <p:ph type="body" sz="quarter" idx="32" hasCustomPrompt="1"/>
          </p:nvPr>
        </p:nvSpPr>
        <p:spPr>
          <a:xfrm>
            <a:off x="851805" y="4746336"/>
            <a:ext cx="5257800" cy="1311566"/>
          </a:xfrm>
          <a:prstGeom prst="rect">
            <a:avLst/>
          </a:prstGeom>
        </p:spPr>
        <p:txBody>
          <a:bodyPr vert="horz" lIns="0" tIns="0" rIns="0" bIns="0" rtlCol="0">
            <a:noAutofit/>
          </a:bodyPr>
          <a:lstStyle>
            <a:lvl1pPr marL="0" indent="0">
              <a:buFont typeface="Arial" panose="020B0604020202020204" pitchFamily="34" charset="0"/>
              <a:buChar char="•"/>
              <a:defRPr lang="en-US" sz="1400" spc="0" baseline="0" dirty="0"/>
            </a:lvl1pPr>
          </a:lstStyle>
          <a:p>
            <a:pPr marL="285750" lvl="0" indent="-285750">
              <a:lnSpc>
                <a:spcPct val="100000"/>
              </a:lnSpc>
              <a:spcBef>
                <a:spcPts val="0"/>
              </a:spcBef>
            </a:pPr>
            <a:r>
              <a:rPr lang="en-US" dirty="0"/>
              <a:t>Second level</a:t>
            </a:r>
          </a:p>
          <a:p>
            <a:pPr marL="285750" lvl="0" indent="-285750">
              <a:lnSpc>
                <a:spcPct val="100000"/>
              </a:lnSpc>
              <a:spcBef>
                <a:spcPts val="0"/>
              </a:spcBef>
            </a:pPr>
            <a:endParaRPr lang="en-US" dirty="0"/>
          </a:p>
        </p:txBody>
      </p:sp>
      <p:sp>
        <p:nvSpPr>
          <p:cNvPr id="32" name="Rectangle 31">
            <a:extLst>
              <a:ext uri="{FF2B5EF4-FFF2-40B4-BE49-F238E27FC236}">
                <a16:creationId xmlns:a16="http://schemas.microsoft.com/office/drawing/2014/main" id="{4AED9AA9-2FB1-B400-47C0-803090B07B01}"/>
              </a:ext>
            </a:extLst>
          </p:cNvPr>
          <p:cNvSpPr/>
          <p:nvPr userDrawn="1"/>
        </p:nvSpPr>
        <p:spPr>
          <a:xfrm>
            <a:off x="7793831" y="810843"/>
            <a:ext cx="3091172" cy="5597912"/>
          </a:xfrm>
          <a:prstGeom prst="rect">
            <a:avLst/>
          </a:prstGeom>
          <a:solidFill>
            <a:schemeClr val="accent1">
              <a:alpha val="93231"/>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8" name="Picture Placeholder 17">
            <a:extLst>
              <a:ext uri="{FF2B5EF4-FFF2-40B4-BE49-F238E27FC236}">
                <a16:creationId xmlns:a16="http://schemas.microsoft.com/office/drawing/2014/main" id="{C39E8D03-897F-C49F-D816-03B8BD63013D}"/>
              </a:ext>
            </a:extLst>
          </p:cNvPr>
          <p:cNvSpPr>
            <a:spLocks noGrp="1"/>
          </p:cNvSpPr>
          <p:nvPr>
            <p:ph type="pic" sz="quarter" idx="10"/>
          </p:nvPr>
        </p:nvSpPr>
        <p:spPr>
          <a:xfrm>
            <a:off x="7214510" y="1066373"/>
            <a:ext cx="2243137" cy="4929188"/>
          </a:xfrm>
          <a:prstGeom prst="rect">
            <a:avLst/>
          </a:prstGeom>
          <a:solidFill>
            <a:schemeClr val="accent1">
              <a:lumMod val="20000"/>
              <a:lumOff val="80000"/>
            </a:schemeClr>
          </a:solidFill>
        </p:spPr>
        <p:txBody>
          <a:bodyPr anchor="ctr">
            <a:noAutofit/>
          </a:bodyPr>
          <a:lstStyle>
            <a:lvl1pPr algn="ctr">
              <a:defRPr/>
            </a:lvl1pPr>
          </a:lstStyle>
          <a:p>
            <a:endParaRPr lang="en-US" dirty="0"/>
          </a:p>
        </p:txBody>
      </p:sp>
      <p:sp>
        <p:nvSpPr>
          <p:cNvPr id="22" name="Picture Placeholder 17">
            <a:extLst>
              <a:ext uri="{FF2B5EF4-FFF2-40B4-BE49-F238E27FC236}">
                <a16:creationId xmlns:a16="http://schemas.microsoft.com/office/drawing/2014/main" id="{DE571619-8CCB-E378-472D-84C8ED7F8AC4}"/>
              </a:ext>
            </a:extLst>
          </p:cNvPr>
          <p:cNvSpPr>
            <a:spLocks noGrp="1"/>
          </p:cNvSpPr>
          <p:nvPr>
            <p:ph type="pic" sz="quarter" idx="13"/>
          </p:nvPr>
        </p:nvSpPr>
        <p:spPr>
          <a:xfrm>
            <a:off x="9791099" y="1066373"/>
            <a:ext cx="1672682" cy="2278993"/>
          </a:xfrm>
          <a:prstGeom prst="rect">
            <a:avLst/>
          </a:prstGeom>
          <a:solidFill>
            <a:schemeClr val="accent1">
              <a:lumMod val="20000"/>
              <a:lumOff val="80000"/>
            </a:schemeClr>
          </a:solidFill>
        </p:spPr>
        <p:txBody>
          <a:bodyPr anchor="ctr">
            <a:noAutofit/>
          </a:bodyPr>
          <a:lstStyle>
            <a:lvl1pPr algn="ctr">
              <a:defRPr/>
            </a:lvl1pPr>
          </a:lstStyle>
          <a:p>
            <a:endParaRPr lang="en-US" dirty="0"/>
          </a:p>
        </p:txBody>
      </p:sp>
      <p:sp>
        <p:nvSpPr>
          <p:cNvPr id="23" name="Picture Placeholder 17">
            <a:extLst>
              <a:ext uri="{FF2B5EF4-FFF2-40B4-BE49-F238E27FC236}">
                <a16:creationId xmlns:a16="http://schemas.microsoft.com/office/drawing/2014/main" id="{4A772672-1696-B0AC-34A7-37560F101DFE}"/>
              </a:ext>
            </a:extLst>
          </p:cNvPr>
          <p:cNvSpPr>
            <a:spLocks noGrp="1"/>
          </p:cNvSpPr>
          <p:nvPr>
            <p:ph type="pic" sz="quarter" idx="14"/>
          </p:nvPr>
        </p:nvSpPr>
        <p:spPr>
          <a:xfrm>
            <a:off x="9791099" y="3716568"/>
            <a:ext cx="1672682" cy="2278993"/>
          </a:xfrm>
          <a:prstGeom prst="rect">
            <a:avLst/>
          </a:prstGeom>
          <a:solidFill>
            <a:schemeClr val="accent1">
              <a:lumMod val="20000"/>
              <a:lumOff val="80000"/>
            </a:schemeClr>
          </a:solidFill>
        </p:spPr>
        <p:txBody>
          <a:bodyPr anchor="ctr">
            <a:noAutofit/>
          </a:bodyPr>
          <a:lstStyle>
            <a:lvl1pPr algn="ctr">
              <a:defRPr/>
            </a:lvl1pPr>
          </a:lstStyle>
          <a:p>
            <a:endParaRPr lang="en-US" dirty="0"/>
          </a:p>
        </p:txBody>
      </p:sp>
      <p:sp>
        <p:nvSpPr>
          <p:cNvPr id="2" name="Footer Placeholder 1">
            <a:extLst>
              <a:ext uri="{FF2B5EF4-FFF2-40B4-BE49-F238E27FC236}">
                <a16:creationId xmlns:a16="http://schemas.microsoft.com/office/drawing/2014/main" id="{5A615220-DA65-3A8D-609D-95B6D86B192A}"/>
              </a:ext>
            </a:extLst>
          </p:cNvPr>
          <p:cNvSpPr>
            <a:spLocks noGrp="1"/>
          </p:cNvSpPr>
          <p:nvPr>
            <p:ph type="ftr" sz="quarter" idx="34"/>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6AC2A57F-F2BF-F3B3-9D45-5DCD2608D80C}"/>
              </a:ext>
            </a:extLst>
          </p:cNvPr>
          <p:cNvSpPr>
            <a:spLocks noGrp="1"/>
          </p:cNvSpPr>
          <p:nvPr>
            <p:ph type="sldNum" sz="quarter" idx="35"/>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79920054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821385B8-472C-422F-2A52-C71336190A24}"/>
              </a:ext>
            </a:extLst>
          </p:cNvPr>
          <p:cNvSpPr>
            <a:spLocks noGrp="1"/>
          </p:cNvSpPr>
          <p:nvPr>
            <p:ph type="title" hasCustomPrompt="1"/>
          </p:nvPr>
        </p:nvSpPr>
        <p:spPr>
          <a:xfrm>
            <a:off x="850168" y="876301"/>
            <a:ext cx="10122632" cy="652054"/>
          </a:xfrm>
          <a:prstGeom prst="rect">
            <a:avLst/>
          </a:prstGeom>
        </p:spPr>
        <p:txBody>
          <a:bodyPr anchor="ctr">
            <a:noAutofit/>
          </a:bodyPr>
          <a:lstStyle>
            <a:lvl1pPr algn="ctr">
              <a:defRPr sz="3600" baseline="0"/>
            </a:lvl1pPr>
          </a:lstStyle>
          <a:p>
            <a:r>
              <a:rPr lang="en-US" dirty="0"/>
              <a:t>CLICK TO EDIT MASTER TITLE</a:t>
            </a:r>
          </a:p>
        </p:txBody>
      </p:sp>
      <p:sp>
        <p:nvSpPr>
          <p:cNvPr id="2" name="Oval 1">
            <a:extLst>
              <a:ext uri="{FF2B5EF4-FFF2-40B4-BE49-F238E27FC236}">
                <a16:creationId xmlns:a16="http://schemas.microsoft.com/office/drawing/2014/main" id="{9DE7CA9C-8486-4EA1-8701-DB28FF478598}"/>
              </a:ext>
            </a:extLst>
          </p:cNvPr>
          <p:cNvSpPr/>
          <p:nvPr userDrawn="1"/>
        </p:nvSpPr>
        <p:spPr>
          <a:xfrm>
            <a:off x="2060160"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26" name="Picture Placeholder 13">
            <a:extLst>
              <a:ext uri="{FF2B5EF4-FFF2-40B4-BE49-F238E27FC236}">
                <a16:creationId xmlns:a16="http://schemas.microsoft.com/office/drawing/2014/main" id="{5C378C59-971F-BF38-742D-D95B205A12CA}"/>
              </a:ext>
            </a:extLst>
          </p:cNvPr>
          <p:cNvSpPr>
            <a:spLocks noGrp="1"/>
          </p:cNvSpPr>
          <p:nvPr>
            <p:ph type="pic" sz="quarter" idx="32"/>
          </p:nvPr>
        </p:nvSpPr>
        <p:spPr>
          <a:xfrm>
            <a:off x="1540257" y="2001750"/>
            <a:ext cx="1159161" cy="1036101"/>
          </a:xfrm>
          <a:prstGeom prst="rect">
            <a:avLst/>
          </a:prstGeom>
          <a:noFill/>
        </p:spPr>
        <p:txBody>
          <a:bodyPr anchor="ctr">
            <a:noAutofit/>
          </a:bodyPr>
          <a:lstStyle>
            <a:lvl1pPr algn="ctr">
              <a:defRPr sz="1600"/>
            </a:lvl1pPr>
          </a:lstStyle>
          <a:p>
            <a:endParaRPr lang="en-US" dirty="0"/>
          </a:p>
        </p:txBody>
      </p:sp>
      <p:sp>
        <p:nvSpPr>
          <p:cNvPr id="21" name="Subtitle 2">
            <a:extLst>
              <a:ext uri="{FF2B5EF4-FFF2-40B4-BE49-F238E27FC236}">
                <a16:creationId xmlns:a16="http://schemas.microsoft.com/office/drawing/2014/main" id="{3BAF3E19-6FBE-8CBB-4079-33F65C860D3F}"/>
              </a:ext>
            </a:extLst>
          </p:cNvPr>
          <p:cNvSpPr>
            <a:spLocks noGrp="1"/>
          </p:cNvSpPr>
          <p:nvPr>
            <p:ph type="subTitle" idx="1" hasCustomPrompt="1"/>
          </p:nvPr>
        </p:nvSpPr>
        <p:spPr>
          <a:xfrm>
            <a:off x="844257" y="3029583"/>
            <a:ext cx="2940863" cy="1002007"/>
          </a:xfrm>
          <a:prstGeom prst="rect">
            <a:avLst/>
          </a:prstGeom>
        </p:spPr>
        <p:txBody>
          <a:bodyPr anchor="b">
            <a:noAutofit/>
          </a:bodyPr>
          <a:lstStyle>
            <a:lvl1pPr marL="0" indent="0" algn="l">
              <a:lnSpc>
                <a:spcPct val="100000"/>
              </a:lnSpc>
              <a:buNone/>
              <a:defRPr sz="2000" b="1" i="0" cap="all" spc="300" baseline="0">
                <a:latin typeface="+mj-lt"/>
                <a:cs typeface="Arial Black"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12" name="Content Placeholder 2">
            <a:extLst>
              <a:ext uri="{FF2B5EF4-FFF2-40B4-BE49-F238E27FC236}">
                <a16:creationId xmlns:a16="http://schemas.microsoft.com/office/drawing/2014/main" id="{16C42666-9F54-E92B-0327-85CCBAD21F0A}"/>
              </a:ext>
            </a:extLst>
          </p:cNvPr>
          <p:cNvSpPr>
            <a:spLocks noGrp="1"/>
          </p:cNvSpPr>
          <p:nvPr>
            <p:ph idx="10" hasCustomPrompt="1"/>
          </p:nvPr>
        </p:nvSpPr>
        <p:spPr>
          <a:xfrm>
            <a:off x="844257" y="4053021"/>
            <a:ext cx="2944737" cy="2284667"/>
          </a:xfrm>
          <a:prstGeom prst="rect">
            <a:avLst/>
          </a:prstGeom>
        </p:spPr>
        <p:txBody>
          <a:bodyPr lIns="0" tIns="0" r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Oval 2">
            <a:extLst>
              <a:ext uri="{FF2B5EF4-FFF2-40B4-BE49-F238E27FC236}">
                <a16:creationId xmlns:a16="http://schemas.microsoft.com/office/drawing/2014/main" id="{FCFF2E1B-0868-370D-4DD5-C9FAA608FAF8}"/>
              </a:ext>
            </a:extLst>
          </p:cNvPr>
          <p:cNvSpPr/>
          <p:nvPr userDrawn="1"/>
        </p:nvSpPr>
        <p:spPr>
          <a:xfrm>
            <a:off x="5617535"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4" name="Picture Placeholder 13">
            <a:extLst>
              <a:ext uri="{FF2B5EF4-FFF2-40B4-BE49-F238E27FC236}">
                <a16:creationId xmlns:a16="http://schemas.microsoft.com/office/drawing/2014/main" id="{0B4A9B4F-A838-18BA-A205-674E6E13EB45}"/>
              </a:ext>
            </a:extLst>
          </p:cNvPr>
          <p:cNvSpPr>
            <a:spLocks noGrp="1"/>
          </p:cNvSpPr>
          <p:nvPr>
            <p:ph type="pic" sz="quarter" idx="30"/>
          </p:nvPr>
        </p:nvSpPr>
        <p:spPr>
          <a:xfrm>
            <a:off x="5107541" y="2001750"/>
            <a:ext cx="1159161" cy="1036101"/>
          </a:xfrm>
          <a:prstGeom prst="rect">
            <a:avLst/>
          </a:prstGeom>
          <a:noFill/>
        </p:spPr>
        <p:txBody>
          <a:bodyPr anchor="ctr">
            <a:noAutofit/>
          </a:bodyPr>
          <a:lstStyle>
            <a:lvl1pPr algn="ctr">
              <a:defRPr sz="1600"/>
            </a:lvl1pPr>
          </a:lstStyle>
          <a:p>
            <a:endParaRPr lang="en-US" dirty="0"/>
          </a:p>
        </p:txBody>
      </p:sp>
      <p:sp>
        <p:nvSpPr>
          <p:cNvPr id="31" name="Text Placeholder 28">
            <a:extLst>
              <a:ext uri="{FF2B5EF4-FFF2-40B4-BE49-F238E27FC236}">
                <a16:creationId xmlns:a16="http://schemas.microsoft.com/office/drawing/2014/main" id="{35959781-AA1F-7789-57AC-F3583B408E73}"/>
              </a:ext>
            </a:extLst>
          </p:cNvPr>
          <p:cNvSpPr>
            <a:spLocks noGrp="1"/>
          </p:cNvSpPr>
          <p:nvPr>
            <p:ph type="body" sz="quarter" idx="28" hasCustomPrompt="1"/>
          </p:nvPr>
        </p:nvSpPr>
        <p:spPr>
          <a:xfrm>
            <a:off x="4617227" y="3064120"/>
            <a:ext cx="2940864" cy="988902"/>
          </a:xfrm>
          <a:prstGeom prst="rect">
            <a:avLst/>
          </a:prstGeo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24" name="Content Placeholder 2">
            <a:extLst>
              <a:ext uri="{FF2B5EF4-FFF2-40B4-BE49-F238E27FC236}">
                <a16:creationId xmlns:a16="http://schemas.microsoft.com/office/drawing/2014/main" id="{73AFA26A-367B-C958-6FDA-30DC18B38549}"/>
              </a:ext>
            </a:extLst>
          </p:cNvPr>
          <p:cNvSpPr>
            <a:spLocks noGrp="1"/>
          </p:cNvSpPr>
          <p:nvPr>
            <p:ph idx="12" hasCustomPrompt="1"/>
          </p:nvPr>
        </p:nvSpPr>
        <p:spPr>
          <a:xfrm>
            <a:off x="4617226" y="4066126"/>
            <a:ext cx="2944737" cy="2284667"/>
          </a:xfrm>
          <a:prstGeom prst="rect">
            <a:avLst/>
          </a:prstGeom>
        </p:spPr>
        <p:txBody>
          <a:bodyPr t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Oval 3">
            <a:extLst>
              <a:ext uri="{FF2B5EF4-FFF2-40B4-BE49-F238E27FC236}">
                <a16:creationId xmlns:a16="http://schemas.microsoft.com/office/drawing/2014/main" id="{BE993317-B15E-4278-C4C8-D2C8F54AED79}"/>
              </a:ext>
            </a:extLst>
          </p:cNvPr>
          <p:cNvSpPr/>
          <p:nvPr userDrawn="1"/>
        </p:nvSpPr>
        <p:spPr>
          <a:xfrm>
            <a:off x="8836567"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25" name="Picture Placeholder 13">
            <a:extLst>
              <a:ext uri="{FF2B5EF4-FFF2-40B4-BE49-F238E27FC236}">
                <a16:creationId xmlns:a16="http://schemas.microsoft.com/office/drawing/2014/main" id="{320E0A84-9337-4401-9D13-157978C60776}"/>
              </a:ext>
            </a:extLst>
          </p:cNvPr>
          <p:cNvSpPr>
            <a:spLocks noGrp="1"/>
          </p:cNvSpPr>
          <p:nvPr>
            <p:ph type="pic" sz="quarter" idx="31"/>
          </p:nvPr>
        </p:nvSpPr>
        <p:spPr>
          <a:xfrm>
            <a:off x="8333421" y="2004710"/>
            <a:ext cx="1159161" cy="1036101"/>
          </a:xfrm>
          <a:prstGeom prst="rect">
            <a:avLst/>
          </a:prstGeom>
          <a:noFill/>
        </p:spPr>
        <p:txBody>
          <a:bodyPr anchor="ctr">
            <a:noAutofit/>
          </a:bodyPr>
          <a:lstStyle>
            <a:lvl1pPr algn="ctr">
              <a:defRPr sz="1600"/>
            </a:lvl1pPr>
          </a:lstStyle>
          <a:p>
            <a:endParaRPr lang="en-US" dirty="0"/>
          </a:p>
        </p:txBody>
      </p:sp>
      <p:sp>
        <p:nvSpPr>
          <p:cNvPr id="32" name="Text Placeholder 28">
            <a:extLst>
              <a:ext uri="{FF2B5EF4-FFF2-40B4-BE49-F238E27FC236}">
                <a16:creationId xmlns:a16="http://schemas.microsoft.com/office/drawing/2014/main" id="{AC8F3009-6B00-DF9F-8517-05A826556634}"/>
              </a:ext>
            </a:extLst>
          </p:cNvPr>
          <p:cNvSpPr>
            <a:spLocks noGrp="1"/>
          </p:cNvSpPr>
          <p:nvPr>
            <p:ph type="body" sz="quarter" idx="29" hasCustomPrompt="1"/>
          </p:nvPr>
        </p:nvSpPr>
        <p:spPr>
          <a:xfrm>
            <a:off x="8403008" y="3029583"/>
            <a:ext cx="2940864" cy="988902"/>
          </a:xfrm>
          <a:prstGeom prst="rect">
            <a:avLst/>
          </a:prstGeo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23" name="Content Placeholder 2">
            <a:extLst>
              <a:ext uri="{FF2B5EF4-FFF2-40B4-BE49-F238E27FC236}">
                <a16:creationId xmlns:a16="http://schemas.microsoft.com/office/drawing/2014/main" id="{B51E11FB-D524-5781-B4B3-F6E5484F19F3}"/>
              </a:ext>
            </a:extLst>
          </p:cNvPr>
          <p:cNvSpPr>
            <a:spLocks noGrp="1"/>
          </p:cNvSpPr>
          <p:nvPr>
            <p:ph idx="11" hasCustomPrompt="1"/>
          </p:nvPr>
        </p:nvSpPr>
        <p:spPr>
          <a:xfrm>
            <a:off x="8398539" y="4031589"/>
            <a:ext cx="2944737" cy="2284667"/>
          </a:xfrm>
          <a:prstGeom prst="rect">
            <a:avLst/>
          </a:prstGeom>
        </p:spPr>
        <p:txBody>
          <a:bodyPr t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A466B1E6-E67B-3B07-B464-6C782D2D21E7}"/>
              </a:ext>
            </a:extLst>
          </p:cNvPr>
          <p:cNvSpPr>
            <a:spLocks noGrp="1"/>
          </p:cNvSpPr>
          <p:nvPr>
            <p:ph type="ftr" sz="quarter" idx="33"/>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2B63D2A3-D5E9-1D68-8AB2-1DB5C21E9126}"/>
              </a:ext>
            </a:extLst>
          </p:cNvPr>
          <p:cNvSpPr>
            <a:spLocks noGrp="1"/>
          </p:cNvSpPr>
          <p:nvPr>
            <p:ph type="sldNum" sz="quarter" idx="34"/>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43516598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5" name="Title 21">
            <a:extLst>
              <a:ext uri="{FF2B5EF4-FFF2-40B4-BE49-F238E27FC236}">
                <a16:creationId xmlns:a16="http://schemas.microsoft.com/office/drawing/2014/main" id="{592F592C-CC3F-8FC0-DAF8-24019474CAB1}"/>
              </a:ext>
            </a:extLst>
          </p:cNvPr>
          <p:cNvSpPr>
            <a:spLocks noGrp="1"/>
          </p:cNvSpPr>
          <p:nvPr>
            <p:ph type="title" hasCustomPrompt="1"/>
          </p:nvPr>
        </p:nvSpPr>
        <p:spPr>
          <a:xfrm>
            <a:off x="847384" y="884982"/>
            <a:ext cx="5744335" cy="979204"/>
          </a:xfrm>
          <a:prstGeom prst="rect">
            <a:avLst/>
          </a:prstGeom>
        </p:spPr>
        <p:txBody>
          <a:bodyPr lIns="0" tIns="0" rIns="0" bIns="0" anchor="t">
            <a:noAutofit/>
          </a:bodyPr>
          <a:lstStyle>
            <a:lvl1pPr>
              <a:defRPr sz="3600" baseline="0">
                <a:latin typeface="+mj-lt"/>
              </a:defRPr>
            </a:lvl1pPr>
          </a:lstStyle>
          <a:p>
            <a:r>
              <a:rPr lang="en-US" dirty="0"/>
              <a:t>CLICK TO EDIT MASTER TITLE</a:t>
            </a:r>
          </a:p>
        </p:txBody>
      </p:sp>
      <p:sp>
        <p:nvSpPr>
          <p:cNvPr id="13" name="Text Placeholder 2">
            <a:extLst>
              <a:ext uri="{FF2B5EF4-FFF2-40B4-BE49-F238E27FC236}">
                <a16:creationId xmlns:a16="http://schemas.microsoft.com/office/drawing/2014/main" id="{ED5AF112-F5BD-9AA8-0E64-A6972333DDB1}"/>
              </a:ext>
            </a:extLst>
          </p:cNvPr>
          <p:cNvSpPr>
            <a:spLocks noGrp="1"/>
          </p:cNvSpPr>
          <p:nvPr>
            <p:ph type="body" idx="1"/>
          </p:nvPr>
        </p:nvSpPr>
        <p:spPr>
          <a:xfrm>
            <a:off x="855915" y="2046038"/>
            <a:ext cx="4831207" cy="3568139"/>
          </a:xfrm>
          <a:prstGeom prst="rect">
            <a:avLst/>
          </a:prstGeom>
        </p:spPr>
        <p:txBody>
          <a:bodyPr lIns="0" tIns="0" rIns="0" bIns="0">
            <a:no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9" name="Picture Placeholder 8">
            <a:extLst>
              <a:ext uri="{FF2B5EF4-FFF2-40B4-BE49-F238E27FC236}">
                <a16:creationId xmlns:a16="http://schemas.microsoft.com/office/drawing/2014/main" id="{DD9A5508-A146-4C36-FF14-5B78325C526D}"/>
              </a:ext>
            </a:extLst>
          </p:cNvPr>
          <p:cNvSpPr>
            <a:spLocks noGrp="1"/>
          </p:cNvSpPr>
          <p:nvPr>
            <p:ph type="pic" sz="quarter" idx="12"/>
          </p:nvPr>
        </p:nvSpPr>
        <p:spPr>
          <a:xfrm>
            <a:off x="7868966" y="1112838"/>
            <a:ext cx="3475649" cy="4975225"/>
          </a:xfrm>
          <a:prstGeom prst="rect">
            <a:avLst/>
          </a:prstGeom>
          <a:solidFill>
            <a:schemeClr val="accent1">
              <a:lumMod val="20000"/>
              <a:lumOff val="80000"/>
            </a:schemeClr>
          </a:solidFill>
        </p:spPr>
        <p:txBody>
          <a:bodyPr anchor="ctr"/>
          <a:lstStyle>
            <a:lvl1pPr algn="ctr">
              <a:defRPr/>
            </a:lvl1pPr>
          </a:lstStyle>
          <a:p>
            <a:endParaRPr lang="en-US" dirty="0"/>
          </a:p>
        </p:txBody>
      </p:sp>
      <p:sp>
        <p:nvSpPr>
          <p:cNvPr id="14" name="Text Placeholder 10">
            <a:extLst>
              <a:ext uri="{FF2B5EF4-FFF2-40B4-BE49-F238E27FC236}">
                <a16:creationId xmlns:a16="http://schemas.microsoft.com/office/drawing/2014/main" id="{104F5115-4987-5C8E-E191-E06A29A553D3}"/>
              </a:ext>
            </a:extLst>
          </p:cNvPr>
          <p:cNvSpPr>
            <a:spLocks noGrp="1"/>
          </p:cNvSpPr>
          <p:nvPr>
            <p:ph type="body" sz="quarter" idx="13"/>
          </p:nvPr>
        </p:nvSpPr>
        <p:spPr>
          <a:xfrm>
            <a:off x="7010733" y="2803273"/>
            <a:ext cx="2121408" cy="2121408"/>
          </a:xfrm>
          <a:prstGeom prst="ellipse">
            <a:avLst/>
          </a:prstGeom>
          <a:solidFill>
            <a:schemeClr val="accent1">
              <a:alpha val="89000"/>
            </a:schemeClr>
          </a:solidFill>
        </p:spPr>
        <p:txBody>
          <a:bodyPr/>
          <a:lstStyle>
            <a:lvl1pPr>
              <a:defRPr sz="300">
                <a:solidFill>
                  <a:schemeClr val="accent1">
                    <a:alpha val="0"/>
                  </a:schemeClr>
                </a:solidFill>
              </a:defRPr>
            </a:lvl1pPr>
          </a:lstStyle>
          <a:p>
            <a:pPr lvl="0"/>
            <a:r>
              <a:rPr lang="en-US" dirty="0"/>
              <a:t>Click to edit Master text styles</a:t>
            </a:r>
          </a:p>
        </p:txBody>
      </p:sp>
      <p:sp>
        <p:nvSpPr>
          <p:cNvPr id="15" name="Text Placeholder 10">
            <a:extLst>
              <a:ext uri="{FF2B5EF4-FFF2-40B4-BE49-F238E27FC236}">
                <a16:creationId xmlns:a16="http://schemas.microsoft.com/office/drawing/2014/main" id="{1EA969D2-43E7-374C-2BD3-3ED94ADEAE97}"/>
              </a:ext>
            </a:extLst>
          </p:cNvPr>
          <p:cNvSpPr>
            <a:spLocks noGrp="1"/>
          </p:cNvSpPr>
          <p:nvPr>
            <p:ph type="body" sz="quarter" idx="14"/>
          </p:nvPr>
        </p:nvSpPr>
        <p:spPr>
          <a:xfrm>
            <a:off x="11258537" y="4711495"/>
            <a:ext cx="192024" cy="1033272"/>
          </a:xfrm>
          <a:prstGeom prst="rect">
            <a:avLst/>
          </a:prstGeom>
          <a:solidFill>
            <a:schemeClr val="accent1">
              <a:alpha val="83000"/>
            </a:schemeClr>
          </a:solidFill>
        </p:spPr>
        <p:txBody>
          <a:bodyPr/>
          <a:lstStyle>
            <a:lvl1pPr>
              <a:defRPr sz="300">
                <a:solidFill>
                  <a:schemeClr val="accent1">
                    <a:alpha val="0"/>
                  </a:schemeClr>
                </a:solidFill>
              </a:defRPr>
            </a:lvl1pPr>
          </a:lstStyle>
          <a:p>
            <a:pPr lvl="0"/>
            <a:r>
              <a:rPr lang="en-US" dirty="0"/>
              <a:t>Click to edit Master text styles</a:t>
            </a:r>
          </a:p>
        </p:txBody>
      </p:sp>
      <p:sp>
        <p:nvSpPr>
          <p:cNvPr id="3" name="Footer Placeholder 2">
            <a:extLst>
              <a:ext uri="{FF2B5EF4-FFF2-40B4-BE49-F238E27FC236}">
                <a16:creationId xmlns:a16="http://schemas.microsoft.com/office/drawing/2014/main" id="{8DE7E217-DB17-AA1B-8753-DBFDF42AB32F}"/>
              </a:ext>
            </a:extLst>
          </p:cNvPr>
          <p:cNvSpPr>
            <a:spLocks noGrp="1"/>
          </p:cNvSpPr>
          <p:nvPr>
            <p:ph type="ftr" sz="quarter" idx="10"/>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CD6FA3F1-16D7-20B8-B929-59317A576C99}"/>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83057956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pic>
        <p:nvPicPr>
          <p:cNvPr id="3" name="Picture 2" descr="Large walking intersection with one lone person">
            <a:extLst>
              <a:ext uri="{FF2B5EF4-FFF2-40B4-BE49-F238E27FC236}">
                <a16:creationId xmlns:a16="http://schemas.microsoft.com/office/drawing/2014/main" id="{09010683-ED2B-BF6C-90F9-AF09D38DB677}"/>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0"/>
                    </a14:imgEffect>
                    <a14:imgEffect>
                      <a14:brightnessContrast bright="27000" contrast="5000"/>
                    </a14:imgEffect>
                  </a14:imgLayer>
                </a14:imgProps>
              </a:ext>
              <a:ext uri="{28A0092B-C50C-407E-A947-70E740481C1C}">
                <a14:useLocalDpi xmlns:a14="http://schemas.microsoft.com/office/drawing/2010/main"/>
              </a:ext>
            </a:extLst>
          </a:blip>
          <a:srcRect/>
          <a:stretch/>
        </p:blipFill>
        <p:spPr>
          <a:xfrm>
            <a:off x="0" y="1"/>
            <a:ext cx="11811000" cy="6858000"/>
          </a:xfrm>
          <a:prstGeom prst="rect">
            <a:avLst/>
          </a:prstGeom>
        </p:spPr>
      </p:pic>
      <p:sp>
        <p:nvSpPr>
          <p:cNvPr id="13" name="Freeform 12">
            <a:extLst>
              <a:ext uri="{FF2B5EF4-FFF2-40B4-BE49-F238E27FC236}">
                <a16:creationId xmlns:a16="http://schemas.microsoft.com/office/drawing/2014/main" id="{C7A66511-B85E-197E-52D6-398E0BABD4A3}"/>
              </a:ext>
            </a:extLst>
          </p:cNvPr>
          <p:cNvSpPr/>
          <p:nvPr userDrawn="1"/>
        </p:nvSpPr>
        <p:spPr>
          <a:xfrm>
            <a:off x="777819" y="0"/>
            <a:ext cx="8272488" cy="6858000"/>
          </a:xfrm>
          <a:custGeom>
            <a:avLst/>
            <a:gdLst>
              <a:gd name="connsiteX0" fmla="*/ 2449074 w 8272488"/>
              <a:gd name="connsiteY0" fmla="*/ 0 h 6858000"/>
              <a:gd name="connsiteX1" fmla="*/ 5823415 w 8272488"/>
              <a:gd name="connsiteY1" fmla="*/ 0 h 6858000"/>
              <a:gd name="connsiteX2" fmla="*/ 5929477 w 8272488"/>
              <a:gd name="connsiteY2" fmla="*/ 47950 h 6858000"/>
              <a:gd name="connsiteX3" fmla="*/ 8272488 w 8272488"/>
              <a:gd name="connsiteY3" fmla="*/ 3776315 h 6858000"/>
              <a:gd name="connsiteX4" fmla="*/ 7025715 w 8272488"/>
              <a:gd name="connsiteY4" fmla="*/ 6735959 h 6858000"/>
              <a:gd name="connsiteX5" fmla="*/ 6893036 w 8272488"/>
              <a:gd name="connsiteY5" fmla="*/ 6858000 h 6858000"/>
              <a:gd name="connsiteX6" fmla="*/ 1379452 w 8272488"/>
              <a:gd name="connsiteY6" fmla="*/ 6858000 h 6858000"/>
              <a:gd name="connsiteX7" fmla="*/ 1246773 w 8272488"/>
              <a:gd name="connsiteY7" fmla="*/ 6735959 h 6858000"/>
              <a:gd name="connsiteX8" fmla="*/ 0 w 8272488"/>
              <a:gd name="connsiteY8" fmla="*/ 3776315 h 6858000"/>
              <a:gd name="connsiteX9" fmla="*/ 2343012 w 8272488"/>
              <a:gd name="connsiteY9" fmla="*/ 4795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72488" h="6858000">
                <a:moveTo>
                  <a:pt x="2449074" y="0"/>
                </a:moveTo>
                <a:lnTo>
                  <a:pt x="5823415" y="0"/>
                </a:lnTo>
                <a:lnTo>
                  <a:pt x="5929477" y="47950"/>
                </a:lnTo>
                <a:cubicBezTo>
                  <a:pt x="7315814" y="715956"/>
                  <a:pt x="8272488" y="2134414"/>
                  <a:pt x="8272488" y="3776315"/>
                </a:cubicBezTo>
                <a:cubicBezTo>
                  <a:pt x="8272488" y="4936354"/>
                  <a:pt x="7794942" y="5984857"/>
                  <a:pt x="7025715" y="6735959"/>
                </a:cubicBezTo>
                <a:lnTo>
                  <a:pt x="6893036" y="6858000"/>
                </a:lnTo>
                <a:lnTo>
                  <a:pt x="1379452" y="6858000"/>
                </a:lnTo>
                <a:lnTo>
                  <a:pt x="1246773" y="6735959"/>
                </a:lnTo>
                <a:cubicBezTo>
                  <a:pt x="477546" y="5984857"/>
                  <a:pt x="0" y="4936354"/>
                  <a:pt x="0" y="3776315"/>
                </a:cubicBezTo>
                <a:cubicBezTo>
                  <a:pt x="0" y="2134414"/>
                  <a:pt x="956674" y="715956"/>
                  <a:pt x="2343012" y="47950"/>
                </a:cubicBezTo>
                <a:close/>
              </a:path>
            </a:pathLst>
          </a:custGeom>
          <a:solidFill>
            <a:schemeClr val="accent1">
              <a:alpha val="67365"/>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sp>
        <p:nvSpPr>
          <p:cNvPr id="2" name="Title 1">
            <a:extLst>
              <a:ext uri="{FF2B5EF4-FFF2-40B4-BE49-F238E27FC236}">
                <a16:creationId xmlns:a16="http://schemas.microsoft.com/office/drawing/2014/main" id="{71A36714-0A6D-7D0D-3336-B8081C409BA0}"/>
              </a:ext>
            </a:extLst>
          </p:cNvPr>
          <p:cNvSpPr>
            <a:spLocks noGrp="1"/>
          </p:cNvSpPr>
          <p:nvPr>
            <p:ph type="title" hasCustomPrompt="1"/>
          </p:nvPr>
        </p:nvSpPr>
        <p:spPr>
          <a:xfrm>
            <a:off x="1907196" y="2188196"/>
            <a:ext cx="5985159" cy="1594507"/>
          </a:xfrm>
          <a:prstGeom prst="rect">
            <a:avLst/>
          </a:prstGeom>
        </p:spPr>
        <p:txBody>
          <a:bodyPr lIns="0" tIns="0" rIns="0" bIns="0" anchor="b">
            <a:noAutofit/>
          </a:bodyPr>
          <a:lstStyle>
            <a:lvl1pPr>
              <a:defRPr sz="3600" b="1" i="0" baseline="0">
                <a:solidFill>
                  <a:schemeClr val="bg1"/>
                </a:solidFill>
                <a:latin typeface="+mj-lt"/>
                <a:cs typeface="Arial Black" panose="020B0604020202020204" pitchFamily="34" charset="0"/>
              </a:defRPr>
            </a:lvl1pPr>
          </a:lstStyle>
          <a:p>
            <a:r>
              <a:rPr lang="en-US" dirty="0"/>
              <a:t>CLICK TO EDIT MASTER TITLE STYLE</a:t>
            </a:r>
          </a:p>
        </p:txBody>
      </p:sp>
      <p:sp>
        <p:nvSpPr>
          <p:cNvPr id="11" name="Text Placeholder 2">
            <a:extLst>
              <a:ext uri="{FF2B5EF4-FFF2-40B4-BE49-F238E27FC236}">
                <a16:creationId xmlns:a16="http://schemas.microsoft.com/office/drawing/2014/main" id="{CFA9DBC5-E4A8-5230-9CE1-902849869495}"/>
              </a:ext>
            </a:extLst>
          </p:cNvPr>
          <p:cNvSpPr>
            <a:spLocks noGrp="1"/>
          </p:cNvSpPr>
          <p:nvPr>
            <p:ph type="body" idx="1"/>
          </p:nvPr>
        </p:nvSpPr>
        <p:spPr>
          <a:xfrm>
            <a:off x="1907196" y="3790988"/>
            <a:ext cx="5444517" cy="1731890"/>
          </a:xfrm>
          <a:prstGeom prst="rect">
            <a:avLst/>
          </a:prstGeom>
        </p:spPr>
        <p:txBody>
          <a:bodyPr lIns="0" tIns="0" rIns="0" bIns="0" anchor="t">
            <a:noAutofit/>
          </a:bodyPr>
          <a:lstStyle>
            <a:lvl1pPr marL="0" indent="0">
              <a:buNone/>
              <a:defRPr sz="1800" b="0" i="0">
                <a:solidFill>
                  <a:schemeClr val="bg1"/>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10" name="Rectangle 9">
            <a:extLst>
              <a:ext uri="{FF2B5EF4-FFF2-40B4-BE49-F238E27FC236}">
                <a16:creationId xmlns:a16="http://schemas.microsoft.com/office/drawing/2014/main" id="{829F29DD-6F0C-B005-FD16-89C061AE31C9}"/>
              </a:ext>
            </a:extLst>
          </p:cNvPr>
          <p:cNvSpPr/>
          <p:nvPr userDrawn="1"/>
        </p:nvSpPr>
        <p:spPr>
          <a:xfrm>
            <a:off x="10408059" y="1151133"/>
            <a:ext cx="190346" cy="1037063"/>
          </a:xfrm>
          <a:prstGeom prst="rect">
            <a:avLst/>
          </a:prstGeom>
          <a:solidFill>
            <a:schemeClr val="accent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2" name="Rectangle 11">
            <a:extLst>
              <a:ext uri="{FF2B5EF4-FFF2-40B4-BE49-F238E27FC236}">
                <a16:creationId xmlns:a16="http://schemas.microsoft.com/office/drawing/2014/main" id="{67980795-C54D-B27A-60D2-8758CAF840E2}"/>
              </a:ext>
            </a:extLst>
          </p:cNvPr>
          <p:cNvSpPr/>
          <p:nvPr userDrawn="1"/>
        </p:nvSpPr>
        <p:spPr>
          <a:xfrm>
            <a:off x="10987993" y="114070"/>
            <a:ext cx="190346" cy="1037063"/>
          </a:xfrm>
          <a:prstGeom prst="rect">
            <a:avLst/>
          </a:prstGeom>
          <a:solidFill>
            <a:schemeClr val="accent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4" name="Footer Placeholder 3">
            <a:extLst>
              <a:ext uri="{FF2B5EF4-FFF2-40B4-BE49-F238E27FC236}">
                <a16:creationId xmlns:a16="http://schemas.microsoft.com/office/drawing/2014/main" id="{7B05DD54-AC6C-8FD6-3ABF-282F1F124B40}"/>
              </a:ext>
            </a:extLst>
          </p:cNvPr>
          <p:cNvSpPr>
            <a:spLocks noGrp="1"/>
          </p:cNvSpPr>
          <p:nvPr>
            <p:ph type="ftr" sz="quarter" idx="10"/>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22CBBA03-8EAF-9651-6DC8-7316BA1FE5F7}"/>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527203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68EECBEC-47C0-1CBF-96E7-318D53898471}"/>
              </a:ext>
            </a:extLst>
          </p:cNvPr>
          <p:cNvSpPr>
            <a:spLocks noGrp="1"/>
          </p:cNvSpPr>
          <p:nvPr>
            <p:ph type="ftr" sz="quarter" idx="10"/>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335D78F7-5CBD-4D51-970A-4C050848D62B}"/>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0106943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pic>
        <p:nvPicPr>
          <p:cNvPr id="37" name="Picture 36" descr="A picture containing accessory&#10;&#10;Description automatically generated">
            <a:extLst>
              <a:ext uri="{FF2B5EF4-FFF2-40B4-BE49-F238E27FC236}">
                <a16:creationId xmlns:a16="http://schemas.microsoft.com/office/drawing/2014/main" id="{C36ADBF6-BB82-4096-70C0-7517A47A412F}"/>
              </a:ext>
            </a:extLst>
          </p:cNvPr>
          <p:cNvPicPr>
            <a:picLocks noChangeAspect="1"/>
          </p:cNvPicPr>
          <p:nvPr userDrawn="1"/>
        </p:nvPicPr>
        <p:blipFill>
          <a:blip r:embed="rId2" cstate="print">
            <a:grayscl/>
            <a:extLst>
              <a:ext uri="{BEBA8EAE-BF5A-486C-A8C5-ECC9F3942E4B}">
                <a14:imgProps xmlns:a14="http://schemas.microsoft.com/office/drawing/2010/main">
                  <a14:imgLayer r:embed="rId3">
                    <a14:imgEffect>
                      <a14:colorTemperature colorTemp="4700"/>
                    </a14:imgEffect>
                    <a14:imgEffect>
                      <a14:saturation sat="33000"/>
                    </a14:imgEffect>
                    <a14:imgEffect>
                      <a14:brightnessContrast contrast="40000"/>
                    </a14:imgEffect>
                  </a14:imgLayer>
                </a14:imgProps>
              </a:ext>
              <a:ext uri="{28A0092B-C50C-407E-A947-70E740481C1C}">
                <a14:useLocalDpi xmlns:a14="http://schemas.microsoft.com/office/drawing/2010/main"/>
              </a:ext>
            </a:extLst>
          </a:blip>
          <a:srcRect r="21975" b="1533"/>
          <a:stretch>
            <a:fillRect/>
          </a:stretch>
        </p:blipFill>
        <p:spPr>
          <a:xfrm rot="8325578">
            <a:off x="-1775001" y="-1607470"/>
            <a:ext cx="10567962" cy="8905077"/>
          </a:xfrm>
          <a:custGeom>
            <a:avLst/>
            <a:gdLst>
              <a:gd name="connsiteX0" fmla="*/ 6047036 w 10567962"/>
              <a:gd name="connsiteY0" fmla="*/ 8905077 h 8905077"/>
              <a:gd name="connsiteX1" fmla="*/ 0 w 10567962"/>
              <a:gd name="connsiteY1" fmla="*/ 3603767 h 8905077"/>
              <a:gd name="connsiteX2" fmla="*/ 0 w 10567962"/>
              <a:gd name="connsiteY2" fmla="*/ 0 h 8905077"/>
              <a:gd name="connsiteX3" fmla="*/ 6292508 w 10567962"/>
              <a:gd name="connsiteY3" fmla="*/ 0 h 8905077"/>
              <a:gd name="connsiteX4" fmla="*/ 10567962 w 10567962"/>
              <a:gd name="connsiteY4" fmla="*/ 3748201 h 8905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67962" h="8905077">
                <a:moveTo>
                  <a:pt x="6047036" y="8905077"/>
                </a:moveTo>
                <a:lnTo>
                  <a:pt x="0" y="3603767"/>
                </a:lnTo>
                <a:lnTo>
                  <a:pt x="0" y="0"/>
                </a:lnTo>
                <a:lnTo>
                  <a:pt x="6292508" y="0"/>
                </a:lnTo>
                <a:lnTo>
                  <a:pt x="10567962" y="3748201"/>
                </a:lnTo>
                <a:close/>
              </a:path>
            </a:pathLst>
          </a:custGeom>
        </p:spPr>
      </p:pic>
      <p:sp>
        <p:nvSpPr>
          <p:cNvPr id="14" name="Freeform 13">
            <a:extLst>
              <a:ext uri="{FF2B5EF4-FFF2-40B4-BE49-F238E27FC236}">
                <a16:creationId xmlns:a16="http://schemas.microsoft.com/office/drawing/2014/main" id="{FA127B08-9EC5-3FDF-B7CC-DF3587255E18}"/>
              </a:ext>
            </a:extLst>
          </p:cNvPr>
          <p:cNvSpPr/>
          <p:nvPr userDrawn="1"/>
        </p:nvSpPr>
        <p:spPr>
          <a:xfrm>
            <a:off x="925160" y="4144752"/>
            <a:ext cx="4788322" cy="2713249"/>
          </a:xfrm>
          <a:custGeom>
            <a:avLst/>
            <a:gdLst>
              <a:gd name="connsiteX0" fmla="*/ 2394161 w 4788322"/>
              <a:gd name="connsiteY0" fmla="*/ 0 h 2713249"/>
              <a:gd name="connsiteX1" fmla="*/ 4788322 w 4788322"/>
              <a:gd name="connsiteY1" fmla="*/ 2394161 h 2713249"/>
              <a:gd name="connsiteX2" fmla="*/ 4775962 w 4788322"/>
              <a:gd name="connsiteY2" fmla="*/ 2638950 h 2713249"/>
              <a:gd name="connsiteX3" fmla="*/ 4764622 w 4788322"/>
              <a:gd name="connsiteY3" fmla="*/ 2713249 h 2713249"/>
              <a:gd name="connsiteX4" fmla="*/ 23700 w 4788322"/>
              <a:gd name="connsiteY4" fmla="*/ 2713249 h 2713249"/>
              <a:gd name="connsiteX5" fmla="*/ 12361 w 4788322"/>
              <a:gd name="connsiteY5" fmla="*/ 2638950 h 2713249"/>
              <a:gd name="connsiteX6" fmla="*/ 0 w 4788322"/>
              <a:gd name="connsiteY6" fmla="*/ 2394161 h 2713249"/>
              <a:gd name="connsiteX7" fmla="*/ 2394161 w 4788322"/>
              <a:gd name="connsiteY7" fmla="*/ 0 h 2713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88322" h="2713249">
                <a:moveTo>
                  <a:pt x="2394161" y="0"/>
                </a:moveTo>
                <a:cubicBezTo>
                  <a:pt x="3716420" y="0"/>
                  <a:pt x="4788322" y="1071902"/>
                  <a:pt x="4788322" y="2394161"/>
                </a:cubicBezTo>
                <a:cubicBezTo>
                  <a:pt x="4788322" y="2476803"/>
                  <a:pt x="4784135" y="2558466"/>
                  <a:pt x="4775962" y="2638950"/>
                </a:cubicBezTo>
                <a:lnTo>
                  <a:pt x="4764622" y="2713249"/>
                </a:lnTo>
                <a:lnTo>
                  <a:pt x="23700" y="2713249"/>
                </a:lnTo>
                <a:lnTo>
                  <a:pt x="12361" y="2638950"/>
                </a:lnTo>
                <a:cubicBezTo>
                  <a:pt x="4187" y="2558466"/>
                  <a:pt x="0" y="2476803"/>
                  <a:pt x="0" y="2394161"/>
                </a:cubicBezTo>
                <a:cubicBezTo>
                  <a:pt x="0" y="1071902"/>
                  <a:pt x="1071902" y="0"/>
                  <a:pt x="2394161" y="0"/>
                </a:cubicBezTo>
                <a:close/>
              </a:path>
            </a:pathLst>
          </a:custGeom>
          <a:solidFill>
            <a:schemeClr val="accent1">
              <a:alpha val="8985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sp>
        <p:nvSpPr>
          <p:cNvPr id="10" name="Title 1">
            <a:extLst>
              <a:ext uri="{FF2B5EF4-FFF2-40B4-BE49-F238E27FC236}">
                <a16:creationId xmlns:a16="http://schemas.microsoft.com/office/drawing/2014/main" id="{0651D38D-DD64-4914-C669-30AA47A5AF3A}"/>
              </a:ext>
            </a:extLst>
          </p:cNvPr>
          <p:cNvSpPr>
            <a:spLocks noGrp="1"/>
          </p:cNvSpPr>
          <p:nvPr>
            <p:ph type="title" hasCustomPrompt="1"/>
          </p:nvPr>
        </p:nvSpPr>
        <p:spPr>
          <a:xfrm>
            <a:off x="5413445" y="2043946"/>
            <a:ext cx="6034216" cy="1439604"/>
          </a:xfrm>
          <a:prstGeom prst="rect">
            <a:avLst/>
          </a:prstGeom>
        </p:spPr>
        <p:txBody>
          <a:bodyPr lIns="0" tIns="0" rIns="0" bIns="0" anchor="b">
            <a:noAutofit/>
          </a:bodyPr>
          <a:lstStyle>
            <a:lvl1pPr>
              <a:defRPr sz="3600" cap="all" baseline="0"/>
            </a:lvl1pPr>
          </a:lstStyle>
          <a:p>
            <a:r>
              <a:rPr lang="en-US" dirty="0"/>
              <a:t>CLICK TO EDIT MASTER TITLE STYLE</a:t>
            </a:r>
          </a:p>
        </p:txBody>
      </p:sp>
      <p:sp>
        <p:nvSpPr>
          <p:cNvPr id="12" name="Subtitle 2">
            <a:extLst>
              <a:ext uri="{FF2B5EF4-FFF2-40B4-BE49-F238E27FC236}">
                <a16:creationId xmlns:a16="http://schemas.microsoft.com/office/drawing/2014/main" id="{5A8DA7F4-A65E-7F16-9966-719CC1CE28D2}"/>
              </a:ext>
            </a:extLst>
          </p:cNvPr>
          <p:cNvSpPr>
            <a:spLocks noGrp="1"/>
          </p:cNvSpPr>
          <p:nvPr>
            <p:ph type="subTitle" idx="1" hasCustomPrompt="1"/>
          </p:nvPr>
        </p:nvSpPr>
        <p:spPr>
          <a:xfrm>
            <a:off x="5413445" y="3469262"/>
            <a:ext cx="6034216" cy="1085641"/>
          </a:xfrm>
          <a:prstGeom prst="rect">
            <a:avLst/>
          </a:prstGeom>
        </p:spPr>
        <p:txBody>
          <a:bodyPr lIns="0" tIns="0" rIns="0" bIns="0">
            <a:noAutofit/>
          </a:bodyPr>
          <a:lstStyle>
            <a:lvl1pPr marL="0" indent="0" algn="l">
              <a:buNone/>
              <a:defRPr sz="2000" cap="all" spc="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2" name="Footer Placeholder 1">
            <a:extLst>
              <a:ext uri="{FF2B5EF4-FFF2-40B4-BE49-F238E27FC236}">
                <a16:creationId xmlns:a16="http://schemas.microsoft.com/office/drawing/2014/main" id="{E21B6B04-886C-2862-3BD4-97071FCAD7CA}"/>
              </a:ext>
            </a:extLst>
          </p:cNvPr>
          <p:cNvSpPr>
            <a:spLocks noGrp="1"/>
          </p:cNvSpPr>
          <p:nvPr>
            <p:ph type="ftr" sz="quarter" idx="10"/>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AE0F1657-AAC1-699F-C320-E5260E380642}"/>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0778063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EB5B760E-02DF-5B11-D744-D98DE8A01E9E}"/>
              </a:ext>
            </a:extLst>
          </p:cNvPr>
          <p:cNvSpPr>
            <a:spLocks noGrp="1"/>
          </p:cNvSpPr>
          <p:nvPr>
            <p:ph type="ftr" sz="quarter" idx="10"/>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50CBFEC7-DD3B-F9AE-2192-83960534DE75}"/>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40624600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EB5B760E-02DF-5B11-D744-D98DE8A01E9E}"/>
              </a:ext>
            </a:extLst>
          </p:cNvPr>
          <p:cNvSpPr>
            <a:spLocks noGrp="1"/>
          </p:cNvSpPr>
          <p:nvPr>
            <p:ph type="ftr" sz="quarter" idx="10"/>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50CBFEC7-DD3B-F9AE-2192-83960534DE75}"/>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082589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AE3A22C8-6F2C-1CDE-8309-91BEE025D4F6}"/>
              </a:ext>
              <a:ext uri="{C183D7F6-B498-43B3-948B-1728B52AA6E4}">
                <adec:decorative xmlns:adec="http://schemas.microsoft.com/office/drawing/2017/decorative" val="1"/>
              </a:ext>
            </a:extLst>
          </p:cNvPr>
          <p:cNvSpPr/>
          <p:nvPr userDrawn="1"/>
        </p:nvSpPr>
        <p:spPr>
          <a:xfrm>
            <a:off x="3870689" y="6291069"/>
            <a:ext cx="1325563" cy="1325563"/>
          </a:xfrm>
          <a:prstGeom prst="ellipse">
            <a:avLst/>
          </a:prstGeom>
          <a:solidFill>
            <a:schemeClr val="accent1">
              <a:alpha val="8921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4" name="Oval 3">
            <a:extLst>
              <a:ext uri="{FF2B5EF4-FFF2-40B4-BE49-F238E27FC236}">
                <a16:creationId xmlns:a16="http://schemas.microsoft.com/office/drawing/2014/main" id="{0F31E2C3-B972-9869-AEC6-A791DDBAFE32}"/>
              </a:ext>
              <a:ext uri="{C183D7F6-B498-43B3-948B-1728B52AA6E4}">
                <adec:decorative xmlns:adec="http://schemas.microsoft.com/office/drawing/2017/decorative" val="1"/>
              </a:ext>
            </a:extLst>
          </p:cNvPr>
          <p:cNvSpPr/>
          <p:nvPr userDrawn="1"/>
        </p:nvSpPr>
        <p:spPr>
          <a:xfrm>
            <a:off x="-516638" y="290457"/>
            <a:ext cx="1325563" cy="1325563"/>
          </a:xfrm>
          <a:prstGeom prst="ellipse">
            <a:avLst/>
          </a:prstGeom>
          <a:solidFill>
            <a:schemeClr val="accent1">
              <a:alpha val="8921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6" name="Oval 5">
            <a:extLst>
              <a:ext uri="{FF2B5EF4-FFF2-40B4-BE49-F238E27FC236}">
                <a16:creationId xmlns:a16="http://schemas.microsoft.com/office/drawing/2014/main" id="{FF3E00C7-DE77-4ECE-4B80-56406FAAFDA2}"/>
              </a:ext>
              <a:ext uri="{C183D7F6-B498-43B3-948B-1728B52AA6E4}">
                <adec:decorative xmlns:adec="http://schemas.microsoft.com/office/drawing/2017/decorative" val="1"/>
              </a:ext>
            </a:extLst>
          </p:cNvPr>
          <p:cNvSpPr/>
          <p:nvPr userDrawn="1"/>
        </p:nvSpPr>
        <p:spPr>
          <a:xfrm>
            <a:off x="-1437332" y="4735158"/>
            <a:ext cx="3588862" cy="3343835"/>
          </a:xfrm>
          <a:prstGeom prst="ellipse">
            <a:avLst/>
          </a:prstGeom>
          <a:solidFill>
            <a:schemeClr val="accent1">
              <a:alpha val="8921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7" name="Oval 6">
            <a:extLst>
              <a:ext uri="{FF2B5EF4-FFF2-40B4-BE49-F238E27FC236}">
                <a16:creationId xmlns:a16="http://schemas.microsoft.com/office/drawing/2014/main" id="{EF7A6EE4-4C08-73A3-5F09-23970379A3B1}"/>
              </a:ext>
              <a:ext uri="{C183D7F6-B498-43B3-948B-1728B52AA6E4}">
                <adec:decorative xmlns:adec="http://schemas.microsoft.com/office/drawing/2017/decorative" val="1"/>
              </a:ext>
            </a:extLst>
          </p:cNvPr>
          <p:cNvSpPr/>
          <p:nvPr userDrawn="1"/>
        </p:nvSpPr>
        <p:spPr>
          <a:xfrm>
            <a:off x="10574768" y="-662782"/>
            <a:ext cx="2015574" cy="1910669"/>
          </a:xfrm>
          <a:prstGeom prst="ellipse">
            <a:avLst/>
          </a:prstGeom>
          <a:solidFill>
            <a:schemeClr val="accent1">
              <a:alpha val="8921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Tree>
    <p:extLst>
      <p:ext uri="{BB962C8B-B14F-4D97-AF65-F5344CB8AC3E}">
        <p14:creationId xmlns:p14="http://schemas.microsoft.com/office/powerpoint/2010/main" val="28026350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7822712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4" name="Text Placeholder 20">
            <a:extLst>
              <a:ext uri="{FF2B5EF4-FFF2-40B4-BE49-F238E27FC236}">
                <a16:creationId xmlns:a16="http://schemas.microsoft.com/office/drawing/2014/main" id="{2C6B15DA-15F3-DCB3-ADA6-119228E4287A}"/>
              </a:ext>
            </a:extLst>
          </p:cNvPr>
          <p:cNvSpPr>
            <a:spLocks noGrp="1"/>
          </p:cNvSpPr>
          <p:nvPr>
            <p:ph type="body" sz="quarter" idx="17" hasCustomPrompt="1"/>
          </p:nvPr>
        </p:nvSpPr>
        <p:spPr>
          <a:xfrm>
            <a:off x="-830948" y="-876956"/>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r>
              <a:rPr lang="en-US" dirty="0"/>
              <a:t>Name</a:t>
            </a:r>
          </a:p>
        </p:txBody>
      </p:sp>
      <p:sp>
        <p:nvSpPr>
          <p:cNvPr id="6" name="Text Placeholder 20">
            <a:extLst>
              <a:ext uri="{FF2B5EF4-FFF2-40B4-BE49-F238E27FC236}">
                <a16:creationId xmlns:a16="http://schemas.microsoft.com/office/drawing/2014/main" id="{31D95887-DA8A-BB51-5CD3-2CB95BF03D69}"/>
              </a:ext>
            </a:extLst>
          </p:cNvPr>
          <p:cNvSpPr>
            <a:spLocks noGrp="1"/>
          </p:cNvSpPr>
          <p:nvPr>
            <p:ph type="body" sz="quarter" idx="18"/>
          </p:nvPr>
        </p:nvSpPr>
        <p:spPr>
          <a:xfrm>
            <a:off x="-630131" y="5409224"/>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endParaRPr lang="en-US" dirty="0"/>
          </a:p>
        </p:txBody>
      </p:sp>
    </p:spTree>
    <p:extLst>
      <p:ext uri="{BB962C8B-B14F-4D97-AF65-F5344CB8AC3E}">
        <p14:creationId xmlns:p14="http://schemas.microsoft.com/office/powerpoint/2010/main" val="15993658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5" name="Oval 4">
            <a:extLst>
              <a:ext uri="{FF2B5EF4-FFF2-40B4-BE49-F238E27FC236}">
                <a16:creationId xmlns:a16="http://schemas.microsoft.com/office/drawing/2014/main" id="{3B5704EA-7A65-5CC2-D428-F28396B06208}"/>
              </a:ext>
            </a:extLst>
          </p:cNvPr>
          <p:cNvSpPr/>
          <p:nvPr userDrawn="1"/>
        </p:nvSpPr>
        <p:spPr>
          <a:xfrm>
            <a:off x="-705779" y="5065443"/>
            <a:ext cx="1411557" cy="1411557"/>
          </a:xfrm>
          <a:prstGeom prst="ellipse">
            <a:avLst/>
          </a:prstGeom>
          <a:solidFill>
            <a:schemeClr val="accent1">
              <a:alpha val="7607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lumMod val="75000"/>
                </a:schemeClr>
              </a:solidFill>
            </a:endParaRPr>
          </a:p>
        </p:txBody>
      </p:sp>
      <p:sp>
        <p:nvSpPr>
          <p:cNvPr id="3" name="Footer Placeholder 2">
            <a:extLst>
              <a:ext uri="{FF2B5EF4-FFF2-40B4-BE49-F238E27FC236}">
                <a16:creationId xmlns:a16="http://schemas.microsoft.com/office/drawing/2014/main" id="{EF04B56E-067D-C824-6EEB-3CCE57E4B5BA}"/>
              </a:ext>
            </a:extLst>
          </p:cNvPr>
          <p:cNvSpPr>
            <a:spLocks noGrp="1"/>
          </p:cNvSpPr>
          <p:nvPr>
            <p:ph type="ftr" sz="quarter" idx="10"/>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915DB247-3AE7-BCCA-E0CC-BC0FD69A7E6D}"/>
              </a:ext>
            </a:extLst>
          </p:cNvPr>
          <p:cNvSpPr>
            <a:spLocks noGrp="1"/>
          </p:cNvSpPr>
          <p:nvPr>
            <p:ph type="sldNum" sz="quarter" idx="11"/>
          </p:nvPr>
        </p:nvSpPr>
        <p:spPr/>
        <p:txBody>
          <a:bodyPr/>
          <a:lstStyle/>
          <a:p>
            <a:fld id="{09A01C0A-2BB6-49E7-91A3-DCB9F9F59583}" type="slidenum">
              <a:rPr lang="en-US" smtClean="0"/>
              <a:pPr/>
              <a:t>‹#›</a:t>
            </a:fld>
            <a:endParaRPr lang="en-US" dirty="0"/>
          </a:p>
        </p:txBody>
      </p:sp>
      <p:sp>
        <p:nvSpPr>
          <p:cNvPr id="8" name="Text Placeholder 20">
            <a:extLst>
              <a:ext uri="{FF2B5EF4-FFF2-40B4-BE49-F238E27FC236}">
                <a16:creationId xmlns:a16="http://schemas.microsoft.com/office/drawing/2014/main" id="{001EEFFB-6458-B0F0-3303-01A914E19916}"/>
              </a:ext>
            </a:extLst>
          </p:cNvPr>
          <p:cNvSpPr>
            <a:spLocks noGrp="1"/>
          </p:cNvSpPr>
          <p:nvPr>
            <p:ph type="body" sz="quarter" idx="17"/>
          </p:nvPr>
        </p:nvSpPr>
        <p:spPr>
          <a:xfrm>
            <a:off x="3756811" y="6495562"/>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endParaRPr lang="en-US" dirty="0"/>
          </a:p>
        </p:txBody>
      </p:sp>
      <p:sp>
        <p:nvSpPr>
          <p:cNvPr id="9" name="Text Placeholder 20">
            <a:extLst>
              <a:ext uri="{FF2B5EF4-FFF2-40B4-BE49-F238E27FC236}">
                <a16:creationId xmlns:a16="http://schemas.microsoft.com/office/drawing/2014/main" id="{C38B9344-8926-7CB6-9AAB-C26F6F41874F}"/>
              </a:ext>
            </a:extLst>
          </p:cNvPr>
          <p:cNvSpPr>
            <a:spLocks noGrp="1"/>
          </p:cNvSpPr>
          <p:nvPr>
            <p:ph type="body" sz="quarter" idx="18"/>
          </p:nvPr>
        </p:nvSpPr>
        <p:spPr>
          <a:xfrm>
            <a:off x="-1825395" y="1058681"/>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endParaRPr lang="en-US" dirty="0"/>
          </a:p>
        </p:txBody>
      </p:sp>
    </p:spTree>
    <p:extLst>
      <p:ext uri="{BB962C8B-B14F-4D97-AF65-F5344CB8AC3E}">
        <p14:creationId xmlns:p14="http://schemas.microsoft.com/office/powerpoint/2010/main" val="3840231778"/>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D688C66-2A77-64CD-38B5-90492185CACE}"/>
              </a:ext>
            </a:extLst>
          </p:cNvPr>
          <p:cNvSpPr/>
          <p:nvPr userDrawn="1"/>
        </p:nvSpPr>
        <p:spPr>
          <a:xfrm rot="5400000" flipH="1" flipV="1">
            <a:off x="8570975" y="3236976"/>
            <a:ext cx="6858000" cy="384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Footer Placeholder 4">
            <a:extLst>
              <a:ext uri="{FF2B5EF4-FFF2-40B4-BE49-F238E27FC236}">
                <a16:creationId xmlns:a16="http://schemas.microsoft.com/office/drawing/2014/main" id="{89035839-CD36-5568-9808-CCDD9953C933}"/>
              </a:ext>
            </a:extLst>
          </p:cNvPr>
          <p:cNvSpPr>
            <a:spLocks noGrp="1"/>
          </p:cNvSpPr>
          <p:nvPr>
            <p:ph type="ftr" sz="quarter" idx="3"/>
          </p:nvPr>
        </p:nvSpPr>
        <p:spPr>
          <a:xfrm rot="16200000">
            <a:off x="8854442" y="2953511"/>
            <a:ext cx="6291068" cy="384048"/>
          </a:xfrm>
          <a:prstGeom prst="rect">
            <a:avLst/>
          </a:prstGeom>
          <a:noFill/>
        </p:spPr>
        <p:txBody>
          <a:bodyPr vert="horz" lIns="210312" tIns="45720" rIns="91440" bIns="45720" rtlCol="0" anchor="ctr"/>
          <a:lstStyle>
            <a:lvl1pPr algn="l">
              <a:defRPr sz="1200" b="1" cap="all" spc="300" baseline="0">
                <a:solidFill>
                  <a:schemeClr val="bg1"/>
                </a:solidFill>
                <a:latin typeface="+mj-lt"/>
              </a:defRPr>
            </a:lvl1pPr>
          </a:lstStyle>
          <a:p>
            <a:r>
              <a:rPr lang="en-US" dirty="0"/>
              <a:t>Presentation Title</a:t>
            </a:r>
          </a:p>
        </p:txBody>
      </p:sp>
      <p:sp>
        <p:nvSpPr>
          <p:cNvPr id="8" name="Slide Number Placeholder 5">
            <a:extLst>
              <a:ext uri="{FF2B5EF4-FFF2-40B4-BE49-F238E27FC236}">
                <a16:creationId xmlns:a16="http://schemas.microsoft.com/office/drawing/2014/main" id="{533E5E79-C396-3919-759D-5AD893CE4260}"/>
              </a:ext>
            </a:extLst>
          </p:cNvPr>
          <p:cNvSpPr>
            <a:spLocks noGrp="1"/>
          </p:cNvSpPr>
          <p:nvPr>
            <p:ph type="sldNum" sz="quarter" idx="4"/>
          </p:nvPr>
        </p:nvSpPr>
        <p:spPr>
          <a:xfrm rot="16200000">
            <a:off x="11716512" y="6382510"/>
            <a:ext cx="566928" cy="384048"/>
          </a:xfrm>
          <a:prstGeom prst="rect">
            <a:avLst/>
          </a:prstGeom>
        </p:spPr>
        <p:txBody>
          <a:bodyPr vert="horz" lIns="91440" tIns="45720" rIns="91440" bIns="45720" rtlCol="0" anchor="ctr"/>
          <a:lstStyle>
            <a:lvl1pPr algn="ctr">
              <a:defRPr sz="1400">
                <a:solidFill>
                  <a:schemeClr val="bg1"/>
                </a:solidFill>
              </a:defRPr>
            </a:lvl1p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1788353970"/>
      </p:ext>
    </p:extLst>
  </p:cSld>
  <p:clrMap bg1="dk1" tx1="lt1" bg2="dk2" tx2="lt2" accent1="accent1" accent2="accent2" accent3="accent3" accent4="accent4" accent5="accent5" accent6="accent6" hlink="hlink" folHlink="folHlink"/>
  <p:sldLayoutIdLst>
    <p:sldLayoutId id="2147483649" r:id="rId1"/>
    <p:sldLayoutId id="2147483652" r:id="rId2"/>
    <p:sldLayoutId id="2147483659" r:id="rId3"/>
    <p:sldLayoutId id="2147483653" r:id="rId4"/>
    <p:sldLayoutId id="2147483666" r:id="rId5"/>
    <p:sldLayoutId id="2147483651" r:id="rId6"/>
    <p:sldLayoutId id="2147483650" r:id="rId7"/>
    <p:sldLayoutId id="2147483668" r:id="rId8"/>
    <p:sldLayoutId id="2147483665" r:id="rId9"/>
    <p:sldLayoutId id="2147483654" r:id="rId10"/>
    <p:sldLayoutId id="2147483658" r:id="rId11"/>
    <p:sldLayoutId id="2147483655" r:id="rId12"/>
    <p:sldLayoutId id="2147483656" r:id="rId13"/>
    <p:sldLayoutId id="2147483657" r:id="rId14"/>
    <p:sldLayoutId id="2147483664" r:id="rId15"/>
    <p:sldLayoutId id="2147483663" r:id="rId16"/>
  </p:sldLayoutIdLst>
  <p:hf hdr="0" dt="0"/>
  <p:txStyles>
    <p:titleStyle>
      <a:lvl1pPr algn="l" defTabSz="914400" rtl="0" eaLnBrk="1" latinLnBrk="0" hangingPunct="1">
        <a:lnSpc>
          <a:spcPct val="90000"/>
        </a:lnSpc>
        <a:spcBef>
          <a:spcPct val="0"/>
        </a:spcBef>
        <a:buNone/>
        <a:defRPr sz="4000" b="1" i="0" kern="1200" cap="all" spc="600" baseline="0">
          <a:solidFill>
            <a:schemeClr val="tx1"/>
          </a:solidFill>
          <a:latin typeface="+mj-lt"/>
          <a:ea typeface="+mj-ea"/>
          <a:cs typeface="Arial Black" panose="020B0604020202020204" pitchFamily="34" charset="0"/>
        </a:defRPr>
      </a:lvl1pPr>
    </p:titleStyle>
    <p:bodyStyle>
      <a:lvl1pPr marL="0" indent="0" algn="l" defTabSz="914400" rtl="0" eaLnBrk="1" latinLnBrk="0" hangingPunct="1">
        <a:lnSpc>
          <a:spcPct val="150000"/>
        </a:lnSpc>
        <a:spcBef>
          <a:spcPts val="1000"/>
        </a:spcBef>
        <a:buFontTx/>
        <a:buNone/>
        <a:defRPr sz="2400" b="0" i="0" kern="1200">
          <a:solidFill>
            <a:schemeClr val="tx1"/>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Avenir Next LT Pro" panose="020B0504020202020204" pitchFamily="34" charset="77"/>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Avenir Next LT Pro" panose="020B0504020202020204" pitchFamily="34" charset="77"/>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4" orient="horz" pos="1152" userDrawn="1">
          <p15:clr>
            <a:srgbClr val="547EBF"/>
          </p15:clr>
        </p15:guide>
        <p15:guide id="5" pos="7440" userDrawn="1">
          <p15:clr>
            <a:srgbClr val="547EBF"/>
          </p15:clr>
        </p15:guide>
        <p15:guide id="6" orient="horz" pos="4080" userDrawn="1">
          <p15:clr>
            <a:srgbClr val="547EBF"/>
          </p15:clr>
        </p15:guide>
        <p15:guide id="19" userDrawn="1">
          <p15:clr>
            <a:srgbClr val="547EBF"/>
          </p15:clr>
        </p15:guide>
        <p15:guide id="20" pos="7680" userDrawn="1">
          <p15:clr>
            <a:srgbClr val="547EBF"/>
          </p15:clr>
        </p15:guide>
        <p15:guide id="21" pos="528" userDrawn="1">
          <p15:clr>
            <a:srgbClr val="547EBF"/>
          </p15:clr>
        </p15:guide>
        <p15:guide id="22" pos="6912" userDrawn="1">
          <p15:clr>
            <a:srgbClr val="547EBF"/>
          </p15:clr>
        </p15:guide>
        <p15:guide id="23" orient="horz" pos="240" userDrawn="1">
          <p15:clr>
            <a:srgbClr val="547EBF"/>
          </p15:clr>
        </p15:guide>
        <p15:guide id="25" orient="horz" pos="552" userDrawn="1">
          <p15:clr>
            <a:srgbClr val="547EBF"/>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png"/><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png"/><Relationship Id="rId6" Type="http://schemas.openxmlformats.org/officeDocument/2006/relationships/image" Target="../media/image11.pn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ectangle 1"/>
          <p:cNvSpPr/>
          <p:nvPr/>
        </p:nvSpPr>
        <p:spPr>
          <a:xfrm>
            <a:off x="0" y="0"/>
            <a:ext cx="12192000" cy="6858000"/>
          </a:xfrm>
          <a:prstGeom prst="rect">
            <a:avLst/>
          </a:prstGeom>
          <a:solidFill>
            <a:srgbClr val="FFFFFF"/>
          </a:solidFill>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1219200" y="342900"/>
            <a:ext cx="9753600" cy="3429000"/>
          </a:xfrm>
          <a:prstGeom prst="rect">
            <a:avLst/>
          </a:prstGeom>
          <a:noFill/>
        </p:spPr>
        <p:txBody>
          <a:bodyPr wrap="square">
            <a:spAutoFit/>
          </a:bodyPr>
          <a:lstStyle/>
          <a:p>
            <a:pPr algn="ctr">
              <a:defRPr sz="3000" b="1" i="0" u="none">
                <a:solidFill>
                  <a:srgbClr val="000000"/>
                </a:solidFill>
              </a:defRPr>
            </a:pPr>
            <a:r>
              <a:t>Blacktown Chinese Christian Church</a:t>
            </a:r>
          </a:p>
        </p:txBody>
      </p:sp>
      <p:sp>
        <p:nvSpPr>
          <p:cNvPr id="4" name="TextBox 3"/>
          <p:cNvSpPr txBox="1"/>
          <p:nvPr/>
        </p:nvSpPr>
        <p:spPr>
          <a:xfrm>
            <a:off x="1219200" y="1028700"/>
            <a:ext cx="9753600" cy="3429000"/>
          </a:xfrm>
          <a:prstGeom prst="rect">
            <a:avLst/>
          </a:prstGeom>
          <a:noFill/>
        </p:spPr>
        <p:txBody>
          <a:bodyPr wrap="square">
            <a:spAutoFit/>
          </a:bodyPr>
          <a:lstStyle/>
          <a:p>
            <a:pPr algn="ctr">
              <a:defRPr sz="2300" b="1" i="0" u="none">
                <a:solidFill>
                  <a:srgbClr val="000000"/>
                </a:solidFill>
              </a:defRPr>
            </a:pPr>
            <a:r>
              <a:t>Welcome to Our English Service</a:t>
            </a:r>
            <a:br/>
            <a:r>
              <a:t>22.06.2025</a:t>
            </a:r>
          </a:p>
        </p:txBody>
      </p:sp>
      <p:sp>
        <p:nvSpPr>
          <p:cNvPr id="5" name="TextBox 4"/>
          <p:cNvSpPr txBox="1"/>
          <p:nvPr/>
        </p:nvSpPr>
        <p:spPr>
          <a:xfrm>
            <a:off x="1219200" y="2400300"/>
            <a:ext cx="9753600" cy="3429000"/>
          </a:xfrm>
          <a:prstGeom prst="rect">
            <a:avLst/>
          </a:prstGeom>
          <a:noFill/>
        </p:spPr>
        <p:txBody>
          <a:bodyPr wrap="square">
            <a:spAutoFit/>
          </a:bodyPr>
          <a:lstStyle/>
          <a:p>
            <a:pPr algn="ctr">
              <a:defRPr sz="2000" b="1" i="0" u="sng">
                <a:solidFill>
                  <a:srgbClr val="7030A0"/>
                </a:solidFill>
              </a:defRPr>
            </a:pPr>
            <a:r>
              <a:t>English Service 9:45 – 11:00 am</a:t>
            </a:r>
          </a:p>
        </p:txBody>
      </p:sp>
      <p:sp>
        <p:nvSpPr>
          <p:cNvPr id="6" name="TextBox 5"/>
          <p:cNvSpPr txBox="1"/>
          <p:nvPr/>
        </p:nvSpPr>
        <p:spPr>
          <a:xfrm>
            <a:off x="1219200" y="2743200"/>
            <a:ext cx="9753600" cy="3429000"/>
          </a:xfrm>
          <a:prstGeom prst="rect">
            <a:avLst/>
          </a:prstGeom>
          <a:noFill/>
        </p:spPr>
        <p:txBody>
          <a:bodyPr wrap="square">
            <a:spAutoFit/>
          </a:bodyPr>
          <a:lstStyle/>
          <a:p>
            <a:pPr algn="l">
              <a:defRPr sz="2000" b="1" i="0" u="none">
                <a:solidFill>
                  <a:srgbClr val="000000"/>
                </a:solidFill>
              </a:defRPr>
            </a:pPr>
            <a:r>
              <a:t>Worship Songs:</a:t>
            </a:r>
            <a:br/>
            <a:br/>
            <a:br/>
            <a:r>
              <a:t>Passage:</a:t>
            </a:r>
            <a:br/>
            <a:r>
              <a:t>Speaker:</a:t>
            </a:r>
            <a:br/>
            <a:r>
              <a:t>Topic:</a:t>
            </a:r>
            <a:br/>
            <a:r>
              <a:t>Response Song:</a:t>
            </a:r>
            <a:br/>
            <a:r>
              <a:t>Announcements and Closing Prayer</a:t>
            </a:r>
            <a:br/>
            <a:r>
              <a:t>Benediction</a:t>
            </a:r>
          </a:p>
        </p:txBody>
      </p:sp>
      <p:sp>
        <p:nvSpPr>
          <p:cNvPr id="7" name="TextBox 6"/>
          <p:cNvSpPr txBox="1"/>
          <p:nvPr/>
        </p:nvSpPr>
        <p:spPr>
          <a:xfrm>
            <a:off x="1219200" y="2743200"/>
            <a:ext cx="9753600" cy="3429000"/>
          </a:xfrm>
          <a:prstGeom prst="rect">
            <a:avLst/>
          </a:prstGeom>
          <a:noFill/>
        </p:spPr>
        <p:txBody>
          <a:bodyPr wrap="square">
            <a:spAutoFit/>
          </a:bodyPr>
          <a:lstStyle/>
          <a:p>
            <a:pPr algn="ctr">
              <a:defRPr sz="2000" b="0" i="0" u="none">
                <a:solidFill>
                  <a:srgbClr val="000000"/>
                </a:solidFill>
              </a:defRPr>
            </a:pPr>
            <a:r>
              <a:t>Start a fire</a:t>
            </a:r>
            <a:br/>
            <a:r>
              <a:t>Whom shall I fear</a:t>
            </a:r>
            <a:br/>
            <a:r>
              <a:t>Cornerstone</a:t>
            </a:r>
            <a:br/>
            <a:r>
              <a:t>2 Kings 5:1-27</a:t>
            </a:r>
            <a:br/>
            <a:r>
              <a:t>Paul Lee</a:t>
            </a:r>
            <a:br/>
            <a:r>
              <a:t>Elisha: What is the time?</a:t>
            </a:r>
            <a:br/>
            <a:r>
              <a:t>TBA</a:t>
            </a:r>
          </a:p>
        </p:txBody>
      </p:sp>
    </p:spTree>
  </p:cSld>
  <p:clrMapOvr>
    <a:masterClrMapping/>
  </p:clrMapOvr>
</p:sld>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Over and over again</a:t>
            </a:r>
          </a:p>
          <a:p>
            <a:pPr algn="ctr">
              <a:defRPr sz="3300" b="0"/>
            </a:pPr>
            <a:r>
              <a:t>I hear Your voice in my head</a:t>
            </a:r>
          </a:p>
          <a:p>
            <a:pPr algn="ctr">
              <a:defRPr sz="3300" b="0"/>
            </a:pPr>
            <a:r>
              <a:t>They need to know, I need to go</a:t>
            </a:r>
          </a:p>
          <a:p>
            <a:pPr algn="ctr">
              <a:defRPr sz="3300" b="0"/>
            </a:pPr>
            <a:r>
              <a:t>Spirit won't You fall on my heart now</a:t>
            </a:r>
          </a:p>
          <a:p>
            <a:pPr algn="ctr">
              <a:defRPr sz="3300" b="0"/>
            </a:pPr>
          </a:p>
        </p:txBody>
      </p:sp>
    </p:spTree>
  </p:cSld>
  <p:clrMapOvr>
    <a:masterClrMapping/>
  </p:clrMapOvr>
</p:sld>
</file>

<file path=ppt/slides/slide1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Start a fire in my soul</a:t>
            </a:r>
          </a:p>
          <a:p>
            <a:pPr algn="ctr">
              <a:defRPr sz="3300" b="0"/>
            </a:pPr>
            <a:r>
              <a:t>Fan the flame and make it grow</a:t>
            </a:r>
          </a:p>
          <a:p>
            <a:pPr algn="ctr">
              <a:defRPr sz="3300" b="0"/>
            </a:pPr>
            <a:r>
              <a:t>So there’s no doubt or denying</a:t>
            </a:r>
          </a:p>
          <a:p>
            <a:pPr algn="ctr">
              <a:defRPr sz="3300" b="0"/>
            </a:pPr>
          </a:p>
          <a:p>
            <a:pPr algn="ctr">
              <a:defRPr sz="3300" b="0"/>
            </a:pPr>
          </a:p>
        </p:txBody>
      </p:sp>
    </p:spTree>
  </p:cSld>
  <p:clrMapOvr>
    <a:masterClrMapping/>
  </p:clrMapOvr>
</p:sld>
</file>

<file path=ppt/slides/slide1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Let it burn so brightly</a:t>
            </a:r>
          </a:p>
          <a:p>
            <a:pPr algn="ctr">
              <a:defRPr sz="3300" b="0"/>
            </a:pPr>
            <a:r>
              <a:t>That everyone around can see</a:t>
            </a:r>
          </a:p>
          <a:p>
            <a:pPr algn="ctr">
              <a:defRPr sz="3300" b="0"/>
            </a:pPr>
            <a:r>
              <a:t>That it’s You, that it’s You that we need</a:t>
            </a:r>
          </a:p>
          <a:p>
            <a:pPr algn="ctr">
              <a:defRPr sz="3300" b="0"/>
            </a:pPr>
            <a:r>
              <a:t>Start a fire in me</a:t>
            </a:r>
          </a:p>
          <a:p>
            <a:pPr algn="ctr">
              <a:defRPr sz="3300" b="0"/>
            </a:pPr>
          </a:p>
        </p:txBody>
      </p:sp>
    </p:spTree>
  </p:cSld>
  <p:clrMapOvr>
    <a:masterClrMapping/>
  </p:clrMapOvr>
</p:sld>
</file>

<file path=ppt/slides/slide1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You are the fire You are the flame</a:t>
            </a:r>
          </a:p>
          <a:p>
            <a:pPr algn="ctr">
              <a:defRPr sz="3300" b="0"/>
            </a:pPr>
            <a:r>
              <a:t>You are the light on the darkest day</a:t>
            </a:r>
          </a:p>
          <a:p>
            <a:pPr algn="ctr">
              <a:defRPr sz="3300" b="0"/>
            </a:pPr>
          </a:p>
        </p:txBody>
      </p:sp>
    </p:spTree>
  </p:cSld>
  <p:clrMapOvr>
    <a:masterClrMapping/>
  </p:clrMapOvr>
</p:sld>
</file>

<file path=ppt/slides/slide1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We have the hope we bear Your name</a:t>
            </a:r>
          </a:p>
          <a:p>
            <a:pPr algn="ctr">
              <a:defRPr sz="3300" b="0"/>
            </a:pPr>
            <a:r>
              <a:t>We carry the news that You have come to save</a:t>
            </a:r>
          </a:p>
          <a:p>
            <a:pPr algn="ctr">
              <a:defRPr sz="3300" b="0"/>
            </a:pPr>
            <a:r>
              <a:t>Only You can save</a:t>
            </a:r>
          </a:p>
          <a:p>
            <a:pPr algn="ctr">
              <a:defRPr sz="3300" b="0"/>
            </a:pPr>
          </a:p>
        </p:txBody>
      </p:sp>
    </p:spTree>
  </p:cSld>
  <p:clrMapOvr>
    <a:masterClrMapping/>
  </p:clrMapOvr>
</p:sld>
</file>

<file path=ppt/slides/slide1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Start a fire in my soul</a:t>
            </a:r>
          </a:p>
          <a:p>
            <a:pPr algn="ctr">
              <a:defRPr sz="3300" b="0"/>
            </a:pPr>
            <a:r>
              <a:t>Fan the flame and make it grow</a:t>
            </a:r>
          </a:p>
          <a:p>
            <a:pPr algn="ctr">
              <a:defRPr sz="3300" b="0"/>
            </a:pPr>
            <a:r>
              <a:t>So there’s no doubt or denying</a:t>
            </a:r>
          </a:p>
          <a:p>
            <a:pPr algn="ctr">
              <a:defRPr sz="3300" b="0"/>
            </a:pPr>
          </a:p>
          <a:p>
            <a:pPr algn="ctr">
              <a:defRPr sz="3300" b="0"/>
            </a:pPr>
          </a:p>
        </p:txBody>
      </p:sp>
    </p:spTree>
  </p:cSld>
  <p:clrMapOvr>
    <a:masterClrMapping/>
  </p:clrMapOvr>
</p:sld>
</file>

<file path=ppt/slides/slide1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Let it burn so brightly</a:t>
            </a:r>
          </a:p>
          <a:p>
            <a:pPr algn="ctr">
              <a:defRPr sz="3300" b="0"/>
            </a:pPr>
            <a:r>
              <a:t>That everyone around can see</a:t>
            </a:r>
          </a:p>
          <a:p>
            <a:pPr algn="ctr">
              <a:defRPr sz="3300" b="0"/>
            </a:pPr>
            <a:r>
              <a:t>That it’s You, that it’s You that we need</a:t>
            </a:r>
          </a:p>
          <a:p>
            <a:pPr algn="ctr">
              <a:defRPr sz="3300" b="0"/>
            </a:pPr>
            <a:r>
              <a:t>Start a fire in me</a:t>
            </a:r>
          </a:p>
          <a:p>
            <a:pPr algn="ctr">
              <a:defRPr sz="3300" b="0"/>
            </a:pPr>
          </a:p>
        </p:txBody>
      </p:sp>
    </p:spTree>
  </p:cSld>
  <p:clrMapOvr>
    <a:masterClrMapping/>
  </p:clrMapOvr>
</p:sld>
</file>

<file path=ppt/slides/slide1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You are the fire You are the flame</a:t>
            </a:r>
          </a:p>
          <a:p>
            <a:pPr algn="ctr">
              <a:defRPr sz="3300" b="0"/>
            </a:pPr>
            <a:r>
              <a:t>You are the light on the darkest day</a:t>
            </a:r>
          </a:p>
          <a:p>
            <a:pPr algn="ctr">
              <a:defRPr sz="3300" b="0"/>
            </a:pPr>
          </a:p>
        </p:txBody>
      </p:sp>
    </p:spTree>
  </p:cSld>
  <p:clrMapOvr>
    <a:masterClrMapping/>
  </p:clrMapOvr>
</p:sld>
</file>

<file path=ppt/slides/slide1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219200" y="1371600"/>
            <a:ext cx="9753600" cy="3429000"/>
          </a:xfrm>
          <a:prstGeom prst="rect">
            <a:avLst/>
          </a:prstGeom>
          <a:noFill/>
        </p:spPr>
        <p:txBody>
          <a:bodyPr wrap="square">
            <a:spAutoFit/>
          </a:bodyPr>
          <a:lstStyle/>
          <a:p>
            <a:pPr algn="ctr">
              <a:defRPr sz="5000" b="0" i="0" u="none"/>
            </a:pPr>
            <a:r>
              <a:t>Whom Shall I Fear</a:t>
            </a:r>
          </a:p>
        </p:txBody>
      </p:sp>
      <p:sp>
        <p:nvSpPr>
          <p:cNvPr id="3" name="TextBox 2"/>
          <p:cNvSpPr txBox="1"/>
          <p:nvPr/>
        </p:nvSpPr>
        <p:spPr>
          <a:xfrm>
            <a:off x="1219200" y="4114800"/>
            <a:ext cx="9753600" cy="3429000"/>
          </a:xfrm>
          <a:prstGeom prst="rect">
            <a:avLst/>
          </a:prstGeom>
          <a:noFill/>
        </p:spPr>
        <p:txBody>
          <a:bodyPr wrap="square">
            <a:spAutoFit/>
          </a:bodyPr>
          <a:lstStyle/>
          <a:p>
            <a:pPr algn="ctr">
              <a:defRPr sz="800" b="0" i="0" u="none"/>
            </a:pPr>
            <a:r>
              <a:t>CCLI Licence No: 5485849</a:t>
            </a:r>
          </a:p>
        </p:txBody>
      </p:sp>
    </p:spTree>
  </p:cSld>
  <p:clrMapOvr>
    <a:masterClrMapping/>
  </p:clrMapOvr>
</p:sld>
</file>

<file path=ppt/slides/slide1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You hear me when I call</a:t>
            </a:r>
          </a:p>
          <a:p>
            <a:pPr algn="ctr">
              <a:defRPr sz="3300" b="0"/>
            </a:pPr>
            <a:r>
              <a:t>You are my morning song</a:t>
            </a:r>
          </a:p>
          <a:p>
            <a:pPr algn="ctr">
              <a:defRPr sz="3300" b="0"/>
            </a:pPr>
            <a:r>
              <a:t>Though darkness fills the night</a:t>
            </a:r>
          </a:p>
          <a:p>
            <a:pPr algn="ctr">
              <a:defRPr sz="3300" b="0"/>
            </a:pPr>
            <a:r>
              <a:t>It cannot hide the light</a:t>
            </a:r>
          </a:p>
          <a:p>
            <a:pPr algn="ctr">
              <a:defRPr sz="3300" b="0"/>
            </a:pP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219200" y="1371600"/>
            <a:ext cx="9753600" cy="3429000"/>
          </a:xfrm>
          <a:prstGeom prst="rect">
            <a:avLst/>
          </a:prstGeom>
          <a:noFill/>
        </p:spPr>
        <p:txBody>
          <a:bodyPr wrap="square">
            <a:spAutoFit/>
          </a:bodyPr>
          <a:lstStyle/>
          <a:p>
            <a:pPr algn="ctr">
              <a:defRPr sz="5000" b="0" i="0" u="none"/>
            </a:pPr>
            <a:r>
              <a:t>BCCC english service</a:t>
            </a:r>
          </a:p>
        </p:txBody>
      </p:sp>
      <p:sp>
        <p:nvSpPr>
          <p:cNvPr id="3" name="TextBox 2"/>
          <p:cNvSpPr txBox="1"/>
          <p:nvPr/>
        </p:nvSpPr>
        <p:spPr>
          <a:xfrm>
            <a:off x="1219200" y="4114800"/>
            <a:ext cx="9753600" cy="3429000"/>
          </a:xfrm>
          <a:prstGeom prst="rect">
            <a:avLst/>
          </a:prstGeom>
          <a:noFill/>
        </p:spPr>
        <p:txBody>
          <a:bodyPr wrap="square">
            <a:spAutoFit/>
          </a:bodyPr>
          <a:lstStyle/>
          <a:p>
            <a:pPr algn="ctr">
              <a:defRPr sz="800" b="0" i="0" u="none"/>
            </a:pPr>
          </a:p>
        </p:txBody>
      </p:sp>
    </p:spTree>
  </p:cSld>
  <p:clrMapOvr>
    <a:masterClrMapping/>
  </p:clrMapOvr>
</p:sld>
</file>

<file path=ppt/slides/slide2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Whom shall I fear?</a:t>
            </a:r>
          </a:p>
          <a:p>
            <a:pPr algn="ctr">
              <a:defRPr sz="3300" b="0"/>
            </a:pPr>
          </a:p>
        </p:txBody>
      </p:sp>
    </p:spTree>
  </p:cSld>
  <p:clrMapOvr>
    <a:masterClrMapping/>
  </p:clrMapOvr>
</p:sld>
</file>

<file path=ppt/slides/slide2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You crush the enemy</a:t>
            </a:r>
          </a:p>
          <a:p>
            <a:pPr algn="ctr">
              <a:defRPr sz="3300" b="0"/>
            </a:pPr>
            <a:r>
              <a:t>Underneath my feet</a:t>
            </a:r>
          </a:p>
          <a:p>
            <a:pPr algn="ctr">
              <a:defRPr sz="3300" b="0"/>
            </a:pPr>
            <a:r>
              <a:t>You are my sword and shield</a:t>
            </a:r>
          </a:p>
          <a:p>
            <a:pPr algn="ctr">
              <a:defRPr sz="3300" b="0"/>
            </a:pPr>
            <a:r>
              <a:t>Though troubles linger still</a:t>
            </a:r>
          </a:p>
          <a:p>
            <a:pPr algn="ctr">
              <a:defRPr sz="3300" b="0"/>
            </a:pPr>
          </a:p>
        </p:txBody>
      </p:sp>
    </p:spTree>
  </p:cSld>
  <p:clrMapOvr>
    <a:masterClrMapping/>
  </p:clrMapOvr>
</p:sld>
</file>

<file path=ppt/slides/slide2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Whom shall I fear?</a:t>
            </a:r>
          </a:p>
          <a:p>
            <a:pPr algn="ctr">
              <a:defRPr sz="3300" b="0"/>
            </a:pPr>
          </a:p>
        </p:txBody>
      </p:sp>
    </p:spTree>
  </p:cSld>
  <p:clrMapOvr>
    <a:masterClrMapping/>
  </p:clrMapOvr>
</p:sld>
</file>

<file path=ppt/slides/slide2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I know who goes before me</a:t>
            </a:r>
          </a:p>
          <a:p>
            <a:pPr algn="ctr">
              <a:defRPr sz="3300" b="0"/>
            </a:pPr>
            <a:r>
              <a:t>I know who stands behind</a:t>
            </a:r>
          </a:p>
          <a:p>
            <a:pPr algn="ctr">
              <a:defRPr sz="3300" b="0"/>
            </a:pPr>
            <a:r>
              <a:t>The God of angel armies</a:t>
            </a:r>
          </a:p>
          <a:p>
            <a:pPr algn="ctr">
              <a:defRPr sz="3300" b="0"/>
            </a:pPr>
            <a:r>
              <a:t>Is always by my side</a:t>
            </a:r>
          </a:p>
          <a:p>
            <a:pPr algn="ctr">
              <a:defRPr sz="3300" b="0"/>
            </a:pPr>
          </a:p>
        </p:txBody>
      </p:sp>
    </p:spTree>
  </p:cSld>
  <p:clrMapOvr>
    <a:masterClrMapping/>
  </p:clrMapOvr>
</p:sld>
</file>

<file path=ppt/slides/slide2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The one who reigns forever</a:t>
            </a:r>
          </a:p>
          <a:p>
            <a:pPr algn="ctr">
              <a:defRPr sz="3300" b="0"/>
            </a:pPr>
            <a:r>
              <a:t>He is a friend of mine</a:t>
            </a:r>
          </a:p>
          <a:p>
            <a:pPr algn="ctr">
              <a:defRPr sz="3300" b="0"/>
            </a:pPr>
            <a:r>
              <a:t>The God of angel armies</a:t>
            </a:r>
          </a:p>
          <a:p>
            <a:pPr algn="ctr">
              <a:defRPr sz="3300" b="0"/>
            </a:pPr>
            <a:r>
              <a:t>Is always by my side</a:t>
            </a:r>
          </a:p>
          <a:p>
            <a:pPr algn="ctr">
              <a:defRPr sz="3300" b="0"/>
            </a:pPr>
          </a:p>
        </p:txBody>
      </p:sp>
    </p:spTree>
  </p:cSld>
  <p:clrMapOvr>
    <a:masterClrMapping/>
  </p:clrMapOvr>
</p:sld>
</file>

<file path=ppt/slides/slide2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My strength is in your name</a:t>
            </a:r>
          </a:p>
          <a:p>
            <a:pPr algn="ctr">
              <a:defRPr sz="3300" b="0"/>
            </a:pPr>
            <a:r>
              <a:t>For you alone can save</a:t>
            </a:r>
          </a:p>
          <a:p>
            <a:pPr algn="ctr">
              <a:defRPr sz="3300" b="0"/>
            </a:pPr>
            <a:r>
              <a:t>You will deliver me</a:t>
            </a:r>
          </a:p>
          <a:p>
            <a:pPr algn="ctr">
              <a:defRPr sz="3300" b="0"/>
            </a:pPr>
            <a:r>
              <a:t>Yours is the victory</a:t>
            </a:r>
          </a:p>
          <a:p>
            <a:pPr algn="ctr">
              <a:defRPr sz="3300" b="0"/>
            </a:pPr>
          </a:p>
        </p:txBody>
      </p:sp>
    </p:spTree>
  </p:cSld>
  <p:clrMapOvr>
    <a:masterClrMapping/>
  </p:clrMapOvr>
</p:sld>
</file>

<file path=ppt/slides/slide2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Whom shall I fear?</a:t>
            </a:r>
          </a:p>
          <a:p>
            <a:pPr algn="ctr">
              <a:defRPr sz="3300" b="0"/>
            </a:pPr>
            <a:r>
              <a:t>Whom shall I fear?</a:t>
            </a:r>
          </a:p>
          <a:p>
            <a:pPr algn="ctr">
              <a:defRPr sz="3300" b="0"/>
            </a:pPr>
          </a:p>
        </p:txBody>
      </p:sp>
    </p:spTree>
  </p:cSld>
  <p:clrMapOvr>
    <a:masterClrMapping/>
  </p:clrMapOvr>
</p:sld>
</file>

<file path=ppt/slides/slide2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I know who goes before me</a:t>
            </a:r>
          </a:p>
          <a:p>
            <a:pPr algn="ctr">
              <a:defRPr sz="3300" b="0"/>
            </a:pPr>
            <a:r>
              <a:t>I know who stands behind</a:t>
            </a:r>
          </a:p>
          <a:p>
            <a:pPr algn="ctr">
              <a:defRPr sz="3300" b="0"/>
            </a:pPr>
            <a:r>
              <a:t>The God of angel armies</a:t>
            </a:r>
          </a:p>
          <a:p>
            <a:pPr algn="ctr">
              <a:defRPr sz="3300" b="0"/>
            </a:pPr>
            <a:r>
              <a:t>Is always by my side</a:t>
            </a:r>
          </a:p>
          <a:p>
            <a:pPr algn="ctr">
              <a:defRPr sz="3300" b="0"/>
            </a:pPr>
          </a:p>
        </p:txBody>
      </p:sp>
    </p:spTree>
  </p:cSld>
  <p:clrMapOvr>
    <a:masterClrMapping/>
  </p:clrMapOvr>
</p:sld>
</file>

<file path=ppt/slides/slide2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The one who reigns forever</a:t>
            </a:r>
          </a:p>
          <a:p>
            <a:pPr algn="ctr">
              <a:defRPr sz="3300" b="0"/>
            </a:pPr>
            <a:r>
              <a:t>He is a friend of mine</a:t>
            </a:r>
          </a:p>
          <a:p>
            <a:pPr algn="ctr">
              <a:defRPr sz="3300" b="0"/>
            </a:pPr>
            <a:r>
              <a:t>The God of angel armies</a:t>
            </a:r>
          </a:p>
          <a:p>
            <a:pPr algn="ctr">
              <a:defRPr sz="3300" b="0"/>
            </a:pPr>
            <a:r>
              <a:t>Is always by my side</a:t>
            </a:r>
          </a:p>
          <a:p>
            <a:pPr algn="ctr">
              <a:defRPr sz="3300" b="0"/>
            </a:pPr>
          </a:p>
        </p:txBody>
      </p:sp>
    </p:spTree>
  </p:cSld>
  <p:clrMapOvr>
    <a:masterClrMapping/>
  </p:clrMapOvr>
</p:sld>
</file>

<file path=ppt/slides/slide2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And nothing formed against me shall stand</a:t>
            </a:r>
          </a:p>
          <a:p>
            <a:pPr algn="ctr">
              <a:defRPr sz="3300" b="0"/>
            </a:pPr>
            <a:r>
              <a:t>You hold the whole world in your hands</a:t>
            </a:r>
          </a:p>
          <a:p>
            <a:pPr algn="ctr">
              <a:defRPr sz="3300" b="0"/>
            </a:pPr>
            <a:r>
              <a:t>I'm holding on to your promises</a:t>
            </a:r>
          </a:p>
          <a:p>
            <a:pPr algn="ctr">
              <a:defRPr sz="3300" b="0"/>
            </a:pP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685800"/>
            <a:ext cx="4876800" cy="5486400"/>
          </a:xfrm>
          <a:prstGeom prst="rect">
            <a:avLst/>
          </a:prstGeom>
          <a:noFill/>
        </p:spPr>
        <p:txBody>
          <a:bodyPr wrap="square">
            <a:spAutoFit/>
          </a:bodyPr>
          <a:lstStyle/>
          <a:p>
            <a:pPr>
              <a:defRPr sz="4000"/>
            </a:pPr>
            <a:r>
              <a:t>Please keep all phones on silent</a:t>
            </a:r>
          </a:p>
        </p:txBody>
      </p:sp>
      <p:pic>
        <p:nvPicPr>
          <p:cNvPr id="3" name="Picture 2" descr="Phone.png"/>
          <p:cNvPicPr>
            <a:picLocks noChangeAspect="1"/>
          </p:cNvPicPr>
          <p:nvPr/>
        </p:nvPicPr>
        <p:blipFill>
          <a:blip r:embed="rId2"/>
          <a:stretch>
            <a:fillRect/>
          </a:stretch>
        </p:blipFill>
        <p:spPr>
          <a:xfrm>
            <a:off x="6019800" y="685800"/>
            <a:ext cx="5486400" cy="5486400"/>
          </a:xfrm>
          <a:prstGeom prst="rect">
            <a:avLst/>
          </a:prstGeom>
        </p:spPr>
      </p:pic>
    </p:spTree>
  </p:cSld>
  <p:clrMapOvr>
    <a:masterClrMapping/>
  </p:clrMapOvr>
</p:sld>
</file>

<file path=ppt/slides/slide3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You are faithful</a:t>
            </a:r>
          </a:p>
          <a:p>
            <a:pPr algn="ctr">
              <a:defRPr sz="3300" b="0"/>
            </a:pPr>
            <a:r>
              <a:t>You are faithful</a:t>
            </a:r>
          </a:p>
          <a:p>
            <a:pPr algn="ctr">
              <a:defRPr sz="3300" b="0"/>
            </a:pPr>
          </a:p>
        </p:txBody>
      </p:sp>
    </p:spTree>
  </p:cSld>
  <p:clrMapOvr>
    <a:masterClrMapping/>
  </p:clrMapOvr>
</p:sld>
</file>

<file path=ppt/slides/slide3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Nothing formed against me shall stand</a:t>
            </a:r>
          </a:p>
          <a:p>
            <a:pPr algn="ctr">
              <a:defRPr sz="3300" b="0"/>
            </a:pPr>
            <a:r>
              <a:t>You hold the whole world in your hands</a:t>
            </a:r>
          </a:p>
          <a:p>
            <a:pPr algn="ctr">
              <a:defRPr sz="3300" b="0"/>
            </a:pPr>
            <a:r>
              <a:t>I'm holding on to your promises</a:t>
            </a:r>
          </a:p>
          <a:p>
            <a:pPr algn="ctr">
              <a:defRPr sz="3300" b="0"/>
            </a:pPr>
          </a:p>
        </p:txBody>
      </p:sp>
    </p:spTree>
  </p:cSld>
  <p:clrMapOvr>
    <a:masterClrMapping/>
  </p:clrMapOvr>
</p:sld>
</file>

<file path=ppt/slides/slide3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You are faithful</a:t>
            </a:r>
          </a:p>
          <a:p>
            <a:pPr algn="ctr">
              <a:defRPr sz="3300" b="0"/>
            </a:pPr>
            <a:r>
              <a:t>You are faithful</a:t>
            </a:r>
          </a:p>
          <a:p>
            <a:pPr algn="ctr">
              <a:defRPr sz="3300" b="0"/>
            </a:pPr>
            <a:r>
              <a:t>You are faithful</a:t>
            </a:r>
          </a:p>
          <a:p>
            <a:pPr algn="ctr">
              <a:defRPr sz="3300" b="0"/>
            </a:pPr>
          </a:p>
        </p:txBody>
      </p:sp>
    </p:spTree>
  </p:cSld>
  <p:clrMapOvr>
    <a:masterClrMapping/>
  </p:clrMapOvr>
</p:sld>
</file>

<file path=ppt/slides/slide3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I know who goes before me</a:t>
            </a:r>
          </a:p>
          <a:p>
            <a:pPr algn="ctr">
              <a:defRPr sz="3300" b="0"/>
            </a:pPr>
            <a:r>
              <a:t>I know who stands behind</a:t>
            </a:r>
          </a:p>
          <a:p>
            <a:pPr algn="ctr">
              <a:defRPr sz="3300" b="0"/>
            </a:pPr>
            <a:r>
              <a:t>The God of angel armies</a:t>
            </a:r>
          </a:p>
          <a:p>
            <a:pPr algn="ctr">
              <a:defRPr sz="3300" b="0"/>
            </a:pPr>
            <a:r>
              <a:t>Is always by my side</a:t>
            </a:r>
          </a:p>
          <a:p>
            <a:pPr algn="ctr">
              <a:defRPr sz="3300" b="0"/>
            </a:pPr>
          </a:p>
        </p:txBody>
      </p:sp>
    </p:spTree>
  </p:cSld>
  <p:clrMapOvr>
    <a:masterClrMapping/>
  </p:clrMapOvr>
</p:sld>
</file>

<file path=ppt/slides/slide3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The one who reigns forever</a:t>
            </a:r>
          </a:p>
          <a:p>
            <a:pPr algn="ctr">
              <a:defRPr sz="3300" b="0"/>
            </a:pPr>
            <a:r>
              <a:t>He is a friend of mine</a:t>
            </a:r>
          </a:p>
          <a:p>
            <a:pPr algn="ctr">
              <a:defRPr sz="3300" b="0"/>
            </a:pPr>
            <a:r>
              <a:t>The God of angel armies</a:t>
            </a:r>
          </a:p>
          <a:p>
            <a:pPr algn="ctr">
              <a:defRPr sz="3300" b="0"/>
            </a:pPr>
            <a:r>
              <a:t>Is always by my side</a:t>
            </a:r>
          </a:p>
          <a:p>
            <a:pPr algn="ctr">
              <a:defRPr sz="3300" b="0"/>
            </a:pPr>
          </a:p>
        </p:txBody>
      </p:sp>
    </p:spTree>
  </p:cSld>
  <p:clrMapOvr>
    <a:masterClrMapping/>
  </p:clrMapOvr>
</p:sld>
</file>

<file path=ppt/slides/slide3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I know who goes before me</a:t>
            </a:r>
          </a:p>
          <a:p>
            <a:pPr algn="ctr">
              <a:defRPr sz="3300" b="0"/>
            </a:pPr>
            <a:r>
              <a:t>I know who stands behind</a:t>
            </a:r>
          </a:p>
          <a:p>
            <a:pPr algn="ctr">
              <a:defRPr sz="3300" b="0"/>
            </a:pPr>
            <a:r>
              <a:t>The God of angel armies</a:t>
            </a:r>
          </a:p>
          <a:p>
            <a:pPr algn="ctr">
              <a:defRPr sz="3300" b="0"/>
            </a:pPr>
            <a:r>
              <a:t>Is always by my side</a:t>
            </a:r>
          </a:p>
          <a:p>
            <a:pPr algn="ctr">
              <a:defRPr sz="3300" b="0"/>
            </a:pPr>
          </a:p>
        </p:txBody>
      </p:sp>
    </p:spTree>
  </p:cSld>
  <p:clrMapOvr>
    <a:masterClrMapping/>
  </p:clrMapOvr>
</p:sld>
</file>

<file path=ppt/slides/slide3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The one who reigns forever</a:t>
            </a:r>
          </a:p>
          <a:p>
            <a:pPr algn="ctr">
              <a:defRPr sz="3300" b="0"/>
            </a:pPr>
            <a:r>
              <a:t>He is a friend of mine</a:t>
            </a:r>
          </a:p>
          <a:p>
            <a:pPr algn="ctr">
              <a:defRPr sz="3300" b="0"/>
            </a:pPr>
            <a:r>
              <a:t>The God of angel armies</a:t>
            </a:r>
          </a:p>
          <a:p>
            <a:pPr algn="ctr">
              <a:defRPr sz="3300" b="0"/>
            </a:pPr>
            <a:r>
              <a:t>Is always by my side</a:t>
            </a:r>
          </a:p>
          <a:p>
            <a:pPr algn="ctr">
              <a:defRPr sz="3300" b="0"/>
            </a:pPr>
          </a:p>
        </p:txBody>
      </p:sp>
    </p:spTree>
  </p:cSld>
  <p:clrMapOvr>
    <a:masterClrMapping/>
  </p:clrMapOvr>
</p:sld>
</file>

<file path=ppt/slides/slide3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219200" y="1371600"/>
            <a:ext cx="9753600" cy="3429000"/>
          </a:xfrm>
          <a:prstGeom prst="rect">
            <a:avLst/>
          </a:prstGeom>
          <a:noFill/>
        </p:spPr>
        <p:txBody>
          <a:bodyPr wrap="square">
            <a:spAutoFit/>
          </a:bodyPr>
          <a:lstStyle/>
          <a:p>
            <a:pPr algn="ctr">
              <a:defRPr sz="5000" b="0" i="0" u="none"/>
            </a:pPr>
            <a:r>
              <a:t>Cornerstone</a:t>
            </a:r>
          </a:p>
        </p:txBody>
      </p:sp>
      <p:sp>
        <p:nvSpPr>
          <p:cNvPr id="3" name="TextBox 2"/>
          <p:cNvSpPr txBox="1"/>
          <p:nvPr/>
        </p:nvSpPr>
        <p:spPr>
          <a:xfrm>
            <a:off x="1219200" y="4114800"/>
            <a:ext cx="9753600" cy="3429000"/>
          </a:xfrm>
          <a:prstGeom prst="rect">
            <a:avLst/>
          </a:prstGeom>
          <a:noFill/>
        </p:spPr>
        <p:txBody>
          <a:bodyPr wrap="square">
            <a:spAutoFit/>
          </a:bodyPr>
          <a:lstStyle/>
          <a:p>
            <a:pPr algn="ctr">
              <a:defRPr sz="800" b="0" i="0" u="none"/>
            </a:pPr>
            <a:r>
              <a:t>CCLI Licence No: 5485849</a:t>
            </a:r>
          </a:p>
        </p:txBody>
      </p:sp>
    </p:spTree>
  </p:cSld>
  <p:clrMapOvr>
    <a:masterClrMapping/>
  </p:clrMapOvr>
</p:sld>
</file>

<file path=ppt/slides/slide3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My hope is built on nothing less</a:t>
            </a:r>
          </a:p>
          <a:p>
            <a:pPr algn="ctr">
              <a:defRPr sz="3300" b="0"/>
            </a:pPr>
            <a:r>
              <a:t>Than Jesus blood and righteousness</a:t>
            </a:r>
          </a:p>
          <a:p>
            <a:pPr algn="ctr">
              <a:defRPr sz="3300" b="0"/>
            </a:pPr>
            <a:r>
              <a:t>I dare not trust the sweetest frame</a:t>
            </a:r>
          </a:p>
          <a:p>
            <a:pPr algn="ctr">
              <a:defRPr sz="3300" b="0"/>
            </a:pPr>
            <a:r>
              <a:t>But wholly trust in Jesus name (x2)</a:t>
            </a:r>
          </a:p>
          <a:p>
            <a:pPr algn="ctr">
              <a:defRPr sz="3300" b="0"/>
            </a:pPr>
          </a:p>
        </p:txBody>
      </p:sp>
    </p:spTree>
  </p:cSld>
  <p:clrMapOvr>
    <a:masterClrMapping/>
  </p:clrMapOvr>
</p:sld>
</file>

<file path=ppt/slides/slide3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Christ alone, Cornerstone</a:t>
            </a:r>
          </a:p>
          <a:p>
            <a:pPr algn="ctr">
              <a:defRPr sz="3300" b="0"/>
            </a:pPr>
            <a:r>
              <a:t>Weak made strong in the Saviour's love</a:t>
            </a:r>
          </a:p>
          <a:p>
            <a:pPr algn="ctr">
              <a:defRPr sz="3300" b="0"/>
            </a:pPr>
            <a:r>
              <a:t>Through the storm, He is Lord</a:t>
            </a:r>
          </a:p>
          <a:p>
            <a:pPr algn="ctr">
              <a:defRPr sz="3300" b="0"/>
            </a:pPr>
            <a:r>
              <a:t>Lord of all</a:t>
            </a:r>
          </a:p>
          <a:p>
            <a:pPr algn="ctr">
              <a:defRPr sz="3300" b="0"/>
            </a:pP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219200" y="1371600"/>
            <a:ext cx="9753600" cy="3429000"/>
          </a:xfrm>
          <a:prstGeom prst="rect">
            <a:avLst/>
          </a:prstGeom>
          <a:noFill/>
        </p:spPr>
        <p:txBody>
          <a:bodyPr wrap="square">
            <a:spAutoFit/>
          </a:bodyPr>
          <a:lstStyle/>
          <a:p>
            <a:pPr algn="ctr">
              <a:defRPr sz="5000" b="0" i="0" u="none"/>
            </a:pPr>
            <a:r>
              <a:t>Start A Fire</a:t>
            </a:r>
          </a:p>
        </p:txBody>
      </p:sp>
      <p:sp>
        <p:nvSpPr>
          <p:cNvPr id="3" name="TextBox 2"/>
          <p:cNvSpPr txBox="1"/>
          <p:nvPr/>
        </p:nvSpPr>
        <p:spPr>
          <a:xfrm>
            <a:off x="1219200" y="4114800"/>
            <a:ext cx="9753600" cy="3429000"/>
          </a:xfrm>
          <a:prstGeom prst="rect">
            <a:avLst/>
          </a:prstGeom>
          <a:noFill/>
        </p:spPr>
        <p:txBody>
          <a:bodyPr wrap="square">
            <a:spAutoFit/>
          </a:bodyPr>
          <a:lstStyle/>
          <a:p>
            <a:pPr algn="ctr">
              <a:defRPr sz="800" b="0" i="0" u="none"/>
            </a:pPr>
            <a:r>
              <a:t>CCLI Licence No: 5485849</a:t>
            </a:r>
          </a:p>
        </p:txBody>
      </p:sp>
    </p:spTree>
  </p:cSld>
  <p:clrMapOvr>
    <a:masterClrMapping/>
  </p:clrMapOvr>
</p:sld>
</file>

<file path=ppt/slides/slide4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When darkness seems to hide His face</a:t>
            </a:r>
          </a:p>
          <a:p>
            <a:pPr algn="ctr">
              <a:defRPr sz="3300" b="0"/>
            </a:pPr>
            <a:r>
              <a:t>I rest on His unchanging grace</a:t>
            </a:r>
          </a:p>
          <a:p>
            <a:pPr algn="ctr">
              <a:defRPr sz="3300" b="0"/>
            </a:pPr>
          </a:p>
        </p:txBody>
      </p:sp>
    </p:spTree>
  </p:cSld>
  <p:clrMapOvr>
    <a:masterClrMapping/>
  </p:clrMapOvr>
</p:sld>
</file>

<file path=ppt/slides/slide4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In every high and stormy gale</a:t>
            </a:r>
          </a:p>
          <a:p>
            <a:pPr algn="ctr">
              <a:defRPr sz="3300" b="0"/>
            </a:pPr>
            <a:r>
              <a:t>My anchor holds within the veil</a:t>
            </a:r>
          </a:p>
          <a:p>
            <a:pPr algn="ctr">
              <a:defRPr sz="3300" b="0"/>
            </a:pPr>
            <a:r>
              <a:t>My anchor holds within the veil</a:t>
            </a:r>
          </a:p>
          <a:p>
            <a:pPr algn="ctr">
              <a:defRPr sz="3300" b="0"/>
            </a:pPr>
          </a:p>
        </p:txBody>
      </p:sp>
    </p:spTree>
  </p:cSld>
  <p:clrMapOvr>
    <a:masterClrMapping/>
  </p:clrMapOvr>
</p:sld>
</file>

<file path=ppt/slides/slide4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Christ alone, Cornerstone</a:t>
            </a:r>
          </a:p>
          <a:p>
            <a:pPr algn="ctr">
              <a:defRPr sz="3300" b="0"/>
            </a:pPr>
            <a:r>
              <a:t>Weak made strong in the Saviour's love</a:t>
            </a:r>
          </a:p>
          <a:p>
            <a:pPr algn="ctr">
              <a:defRPr sz="3300" b="0"/>
            </a:pPr>
            <a:r>
              <a:t>Through the storm, He is Lord</a:t>
            </a:r>
          </a:p>
          <a:p>
            <a:pPr algn="ctr">
              <a:defRPr sz="3300" b="0"/>
            </a:pPr>
            <a:r>
              <a:t>Lord of all</a:t>
            </a:r>
          </a:p>
          <a:p>
            <a:pPr algn="ctr">
              <a:defRPr sz="3300" b="0"/>
            </a:pPr>
          </a:p>
        </p:txBody>
      </p:sp>
    </p:spTree>
  </p:cSld>
  <p:clrMapOvr>
    <a:masterClrMapping/>
  </p:clrMapOvr>
</p:sld>
</file>

<file path=ppt/slides/slide4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He is Lord, Lord of all</a:t>
            </a:r>
          </a:p>
          <a:p>
            <a:pPr algn="ctr">
              <a:defRPr sz="3300" b="0"/>
            </a:pPr>
          </a:p>
        </p:txBody>
      </p:sp>
    </p:spTree>
  </p:cSld>
  <p:clrMapOvr>
    <a:masterClrMapping/>
  </p:clrMapOvr>
</p:sld>
</file>

<file path=ppt/slides/slide4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Christ alone, Cornerstone</a:t>
            </a:r>
          </a:p>
          <a:p>
            <a:pPr algn="ctr">
              <a:defRPr sz="3300" b="0"/>
            </a:pPr>
            <a:r>
              <a:t>Weak made strong in the Saviour's love</a:t>
            </a:r>
          </a:p>
          <a:p>
            <a:pPr algn="ctr">
              <a:defRPr sz="3300" b="0"/>
            </a:pPr>
            <a:r>
              <a:t>Through the storm, He is Lord</a:t>
            </a:r>
          </a:p>
          <a:p>
            <a:pPr algn="ctr">
              <a:defRPr sz="3300" b="0"/>
            </a:pPr>
            <a:r>
              <a:t>Lord of all</a:t>
            </a:r>
          </a:p>
          <a:p>
            <a:pPr algn="ctr">
              <a:defRPr sz="3300" b="0"/>
            </a:pPr>
          </a:p>
        </p:txBody>
      </p:sp>
    </p:spTree>
  </p:cSld>
  <p:clrMapOvr>
    <a:masterClrMapping/>
  </p:clrMapOvr>
</p:sld>
</file>

<file path=ppt/slides/slide4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When He shall come with trumpet sound</a:t>
            </a:r>
          </a:p>
          <a:p>
            <a:pPr algn="ctr">
              <a:defRPr sz="3300" b="0"/>
            </a:pPr>
            <a:r>
              <a:t>Oh may I then in Him be found</a:t>
            </a:r>
          </a:p>
          <a:p>
            <a:pPr algn="ctr">
              <a:defRPr sz="3300" b="0"/>
            </a:pPr>
            <a:r>
              <a:t>Dressed in His righteousness alone</a:t>
            </a:r>
          </a:p>
          <a:p>
            <a:pPr algn="ctr">
              <a:defRPr sz="3300" b="0"/>
            </a:pPr>
            <a:r>
              <a:t>Faultless stand before the throne</a:t>
            </a:r>
          </a:p>
          <a:p>
            <a:pPr algn="ctr">
              <a:defRPr sz="3300" b="0"/>
            </a:pPr>
          </a:p>
        </p:txBody>
      </p:sp>
    </p:spTree>
  </p:cSld>
  <p:clrMapOvr>
    <a:masterClrMapping/>
  </p:clrMapOvr>
</p:sld>
</file>

<file path=ppt/slides/slide4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Christ alone, Cornerstone</a:t>
            </a:r>
          </a:p>
          <a:p>
            <a:pPr algn="ctr">
              <a:defRPr sz="3300" b="0"/>
            </a:pPr>
            <a:r>
              <a:t>Weak made strong in the Saviour's love</a:t>
            </a:r>
          </a:p>
          <a:p>
            <a:pPr algn="ctr">
              <a:defRPr sz="3300" b="0"/>
            </a:pPr>
          </a:p>
        </p:txBody>
      </p:sp>
    </p:spTree>
  </p:cSld>
  <p:clrMapOvr>
    <a:masterClrMapping/>
  </p:clrMapOvr>
</p:sld>
</file>

<file path=ppt/slides/slide4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Through the storm, He is Lord</a:t>
            </a:r>
          </a:p>
          <a:p>
            <a:pPr algn="ctr">
              <a:defRPr sz="3300" b="0"/>
            </a:pPr>
            <a:r>
              <a:t>Lord of all</a:t>
            </a:r>
          </a:p>
          <a:p>
            <a:pPr algn="ctr">
              <a:defRPr sz="3300" b="0"/>
            </a:pPr>
            <a:r>
              <a:t>He is Lord, Lord of all</a:t>
            </a:r>
          </a:p>
          <a:p>
            <a:pPr algn="ctr">
              <a:defRPr sz="3300" b="0"/>
            </a:pPr>
          </a:p>
        </p:txBody>
      </p:sp>
    </p:spTree>
  </p:cSld>
  <p:clrMapOvr>
    <a:masterClrMapping/>
  </p:clrMapOvr>
</p:sld>
</file>

<file path=ppt/slides/slide4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Christ alone, Cornerstone</a:t>
            </a:r>
          </a:p>
          <a:p>
            <a:pPr algn="ctr">
              <a:defRPr sz="3300" b="0"/>
            </a:pPr>
            <a:r>
              <a:t>Weak made strong in the Saviour's love</a:t>
            </a:r>
          </a:p>
          <a:p>
            <a:pPr algn="ctr">
              <a:defRPr sz="3300" b="0"/>
            </a:pPr>
          </a:p>
        </p:txBody>
      </p:sp>
    </p:spTree>
  </p:cSld>
  <p:clrMapOvr>
    <a:masterClrMapping/>
  </p:clrMapOvr>
</p:sld>
</file>

<file path=ppt/slides/slide4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Through the storm, He is Lord</a:t>
            </a:r>
          </a:p>
          <a:p>
            <a:pPr algn="ctr">
              <a:defRPr sz="3300" b="0"/>
            </a:pPr>
            <a:r>
              <a:t>Lord of all</a:t>
            </a:r>
          </a:p>
          <a:p>
            <a:pPr algn="ctr">
              <a:defRPr sz="3300" b="0"/>
            </a:pPr>
            <a:r>
              <a:t>He is Lord, Lord of all</a:t>
            </a:r>
          </a:p>
          <a:p>
            <a:pPr algn="ctr">
              <a:defRPr sz="3300" b="0"/>
            </a:pP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This world can be cold and bitter</a:t>
            </a:r>
          </a:p>
          <a:p>
            <a:pPr algn="ctr">
              <a:defRPr sz="3300" b="0"/>
            </a:pPr>
            <a:r>
              <a:t>Feels like we're in the dead of winter</a:t>
            </a:r>
          </a:p>
          <a:p>
            <a:pPr algn="ctr">
              <a:defRPr sz="3300" b="0"/>
            </a:pPr>
            <a:r>
              <a:t>Waiting on something better</a:t>
            </a:r>
          </a:p>
          <a:p>
            <a:pPr algn="ctr">
              <a:defRPr sz="3300" b="0"/>
            </a:pPr>
            <a:r>
              <a:t>But am I really gonna hide forever?</a:t>
            </a:r>
          </a:p>
          <a:p>
            <a:pPr algn="ctr">
              <a:defRPr sz="3300" b="0"/>
            </a:pPr>
          </a:p>
        </p:txBody>
      </p:sp>
    </p:spTree>
  </p:cSld>
  <p:clrMapOvr>
    <a:masterClrMapping/>
  </p:clrMapOvr>
</p:sld>
</file>

<file path=ppt/slides/slide5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685800"/>
            <a:ext cx="4876800" cy="5486400"/>
          </a:xfrm>
          <a:prstGeom prst="rect">
            <a:avLst/>
          </a:prstGeom>
          <a:noFill/>
        </p:spPr>
        <p:txBody>
          <a:bodyPr wrap="square">
            <a:spAutoFit/>
          </a:bodyPr>
          <a:lstStyle/>
          <a:p>
            <a:pPr>
              <a:defRPr sz="4000"/>
            </a:pPr>
            <a:r>
              <a:t>Bible reading</a:t>
            </a:r>
          </a:p>
        </p:txBody>
      </p:sp>
      <p:pic>
        <p:nvPicPr>
          <p:cNvPr id="3" name="Picture 2" descr="Bible.png"/>
          <p:cNvPicPr>
            <a:picLocks noChangeAspect="1"/>
          </p:cNvPicPr>
          <p:nvPr/>
        </p:nvPicPr>
        <p:blipFill>
          <a:blip r:embed="rId2"/>
          <a:stretch>
            <a:fillRect/>
          </a:stretch>
        </p:blipFill>
        <p:spPr>
          <a:xfrm>
            <a:off x="6019800" y="685800"/>
            <a:ext cx="5486400" cy="5486400"/>
          </a:xfrm>
          <a:prstGeom prst="rect">
            <a:avLst/>
          </a:prstGeom>
        </p:spPr>
      </p:pic>
    </p:spTree>
  </p:cSld>
  <p:clrMapOvr>
    <a:masterClrMapping/>
  </p:clrMapOvr>
</p:sld>
</file>

<file path=ppt/slides/slide5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2 Kings 5:1-27</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200" b="0"/>
            </a:pPr>
            <a:r>
              <a:t>Now Naaman was commander of the army of the king of Aram. He was a great man in the sight of his master and highly regarded, because through him the Lord had given victory to Aram. He was a valiant soldier, but he had leprosy. </a:t>
            </a:r>
          </a:p>
          <a:p>
            <a:pPr algn="ctr">
              <a:defRPr sz="3200" b="0"/>
            </a:pPr>
            <a:r>
              <a:t>² Now bands of raiders from Aram had gone out and had taken captive a young girl from Israel, and she served Naaman’s wife. </a:t>
            </a:r>
          </a:p>
        </p:txBody>
      </p:sp>
    </p:spTree>
  </p:cSld>
  <p:clrMapOvr>
    <a:masterClrMapping/>
  </p:clrMapOvr>
</p:sld>
</file>

<file path=ppt/slides/slide5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2 Kings 5:1-27</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200" b="0"/>
            </a:pPr>
            <a:r>
              <a:t>³ She said to her mistress, “If only my master would see the prophet who is in Samaria! He would cure him of his leprosy.” </a:t>
            </a:r>
          </a:p>
          <a:p>
            <a:pPr algn="ctr">
              <a:defRPr sz="3200" b="0"/>
            </a:pPr>
            <a:r>
              <a:t>⁴ Naaman went to his master and told him what the girl from Israel had said. </a:t>
            </a:r>
          </a:p>
        </p:txBody>
      </p:sp>
    </p:spTree>
  </p:cSld>
  <p:clrMapOvr>
    <a:masterClrMapping/>
  </p:clrMapOvr>
</p:sld>
</file>

<file path=ppt/slides/slide5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2 Kings 5:1-27</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200" b="0"/>
            </a:pPr>
            <a:r>
              <a:t>⁵ “By all means, go,” the king of Aram replied. “I will send a letter to the king of Israel.” So Naaman left, taking with him ten talents of silver, six thousand shekels of gold and ten sets of clothing. ⁶ The letter that he took to the king of Israel read: “With this letter I am sending my servant Naaman to you so that you may cure him of his leprosy.” </a:t>
            </a:r>
          </a:p>
          <a:p>
            <a:pPr algn="ctr">
              <a:defRPr sz="3200" b="0"/>
            </a:pPr>
          </a:p>
        </p:txBody>
      </p:sp>
    </p:spTree>
  </p:cSld>
  <p:clrMapOvr>
    <a:masterClrMapping/>
  </p:clrMapOvr>
</p:sld>
</file>

<file path=ppt/slides/slide5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2 Kings 5:1-27</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200" b="0"/>
            </a:pPr>
            <a:r>
              <a:t>⁷ As soon as the king of Israel read the letter, he tore his robes and said, “Am I God? Can I kill and bring back to life? Why does this fellow send someone to me to be cured of his leprosy? See how he is trying to pick a quarrel with me!” </a:t>
            </a:r>
          </a:p>
          <a:p>
            <a:pPr algn="ctr">
              <a:defRPr sz="3200" b="0"/>
            </a:pPr>
            <a:r>
              <a:t>⁸ When Elisha the man of God heard that the king of Israel had torn his robes, he sent him this message: “Why have you torn your robes? Have the man come to me and he will know that there is a prophet in Israel.” </a:t>
            </a:r>
          </a:p>
        </p:txBody>
      </p:sp>
    </p:spTree>
  </p:cSld>
  <p:clrMapOvr>
    <a:masterClrMapping/>
  </p:clrMapOvr>
</p:sld>
</file>

<file path=ppt/slides/slide5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2 Kings 5:1-27</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200" b="0"/>
            </a:pPr>
            <a:r>
              <a:t>⁹ So Naaman went with his horses and chariots and stopped at the door of Elisha’s house. ¹⁰ Elisha sent a messenger to say to him, “Go, wash yourself seven times in the Jordan, and your flesh will be restored and you will be cleansed.” </a:t>
            </a:r>
          </a:p>
          <a:p>
            <a:pPr algn="ctr">
              <a:defRPr sz="3200" b="0"/>
            </a:pPr>
          </a:p>
        </p:txBody>
      </p:sp>
    </p:spTree>
  </p:cSld>
  <p:clrMapOvr>
    <a:masterClrMapping/>
  </p:clrMapOvr>
</p:sld>
</file>

<file path=ppt/slides/slide5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2 Kings 5:1-27</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200" b="0"/>
            </a:pPr>
            <a:r>
              <a:t>¹¹ But Naaman went away angry and said, “I thought that he would surely come out to me and stand and call on the name of the Lord his God, wave his hand over the spot and cure me of my leprosy. ¹² Are not Abana and Pharpar, the rivers of Damascus, better than all the waters of Israel? Couldn’t I wash in them and be cleansed?” So he turned and went off in a rage. </a:t>
            </a:r>
          </a:p>
          <a:p>
            <a:pPr algn="ctr">
              <a:defRPr sz="3200" b="0"/>
            </a:pPr>
          </a:p>
        </p:txBody>
      </p:sp>
    </p:spTree>
  </p:cSld>
  <p:clrMapOvr>
    <a:masterClrMapping/>
  </p:clrMapOvr>
</p:sld>
</file>

<file path=ppt/slides/slide5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2 Kings 5:1-27</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200" b="0"/>
            </a:pPr>
            <a:r>
              <a:t>¹³ Naaman’s servants went to him and said, “My father, if the prophet had told you to do some great thing, would you not have done it? How much more, then, when he tells you, ‘Wash and be cleansed’!” ¹⁴ So he went down and dipped himself in the Jordan seven times, as the man of God had told him, and his flesh was restored and became clean like that of a young boy. </a:t>
            </a:r>
          </a:p>
          <a:p>
            <a:pPr algn="ctr">
              <a:defRPr sz="3200" b="0"/>
            </a:pPr>
          </a:p>
        </p:txBody>
      </p:sp>
    </p:spTree>
  </p:cSld>
  <p:clrMapOvr>
    <a:masterClrMapping/>
  </p:clrMapOvr>
</p:sld>
</file>

<file path=ppt/slides/slide5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2 Kings 5:1-27</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200" b="0"/>
            </a:pPr>
            <a:r>
              <a:t>¹⁵ Then Naaman and all his attendants went back to the man of God. He stood before him and said, “Now I know that there is no God in all the world except in Israel. So please accept a gift from your servant.” </a:t>
            </a:r>
          </a:p>
          <a:p>
            <a:pPr algn="ctr">
              <a:defRPr sz="3200" b="0"/>
            </a:pPr>
            <a:r>
              <a:t>¹⁶ The prophet answered, “As surely as the Lord lives, whom I serve, I will not accept a thing.” And even though Naaman urged him, he refused. </a:t>
            </a:r>
          </a:p>
          <a:p>
            <a:pPr algn="ctr">
              <a:defRPr sz="3200" b="0"/>
            </a:pPr>
          </a:p>
        </p:txBody>
      </p:sp>
    </p:spTree>
  </p:cSld>
  <p:clrMapOvr>
    <a:masterClrMapping/>
  </p:clrMapOvr>
</p:sld>
</file>

<file path=ppt/slides/slide5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2 Kings 5:1-27</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200" b="0"/>
            </a:pPr>
            <a:r>
              <a:t>¹⁷ “If you will not,” said Naaman, “please let me, your servant, be given as much earth as a pair of mules can carry, for your servant will never again make burnt offerings and sacrifices to any other god but the Lord. ¹⁸ But may the Lord forgive your servant for this one thing: When my master enters the temple of Rimmon to bow down and he is leaning on my arm and I have to bow there also—when I bow down in the temple of Rimmon, may the Lord forgive your servant for this.” </a:t>
            </a:r>
          </a:p>
          <a:p>
            <a:pPr algn="ctr">
              <a:defRPr sz="3200" b="0"/>
            </a:pP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Over and over again</a:t>
            </a:r>
          </a:p>
          <a:p>
            <a:pPr algn="ctr">
              <a:defRPr sz="3300" b="0"/>
            </a:pPr>
            <a:r>
              <a:t>I hear Your voice in my head</a:t>
            </a:r>
          </a:p>
          <a:p>
            <a:pPr algn="ctr">
              <a:defRPr sz="3300" b="0"/>
            </a:pPr>
            <a:r>
              <a:t>Let Your light shine,</a:t>
            </a:r>
          </a:p>
          <a:p>
            <a:pPr algn="ctr">
              <a:defRPr sz="3300" b="0"/>
            </a:pPr>
            <a:r>
              <a:t>Let Your light shine for all to see</a:t>
            </a:r>
          </a:p>
          <a:p>
            <a:pPr algn="ctr">
              <a:defRPr sz="3300" b="0"/>
            </a:pPr>
          </a:p>
        </p:txBody>
      </p:sp>
    </p:spTree>
  </p:cSld>
  <p:clrMapOvr>
    <a:masterClrMapping/>
  </p:clrMapOvr>
</p:sld>
</file>

<file path=ppt/slides/slide6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2 Kings 5:1-27</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200" b="0"/>
            </a:pPr>
            <a:r>
              <a:t>¹⁹ “Go in peace,” Elisha said.</a:t>
            </a:r>
          </a:p>
          <a:p>
            <a:pPr algn="ctr">
              <a:defRPr sz="3200" b="0"/>
            </a:pPr>
            <a:r>
              <a:t>After Naaman had traveled some distance, ²⁰ Gehazi, the servant of Elisha the man of God, said to himself, “My master was too easy on Naaman, this Aramean, by not accepting from him what he brought. As surely as the Lord lives, I will run after him and get something from him.” </a:t>
            </a:r>
          </a:p>
          <a:p>
            <a:pPr algn="ctr">
              <a:defRPr sz="3200" b="0"/>
            </a:pPr>
          </a:p>
        </p:txBody>
      </p:sp>
    </p:spTree>
  </p:cSld>
  <p:clrMapOvr>
    <a:masterClrMapping/>
  </p:clrMapOvr>
</p:sld>
</file>

<file path=ppt/slides/slide6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2 Kings 5:1-27</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200" b="0"/>
            </a:pPr>
            <a:r>
              <a:t>²¹ So Gehazi hurried after Naaman. When Naaman saw him running toward him, he got down from the chariot to meet him. “Is everything all right?” he asked. </a:t>
            </a:r>
          </a:p>
          <a:p>
            <a:pPr algn="ctr">
              <a:defRPr sz="3200" b="0"/>
            </a:pPr>
            <a:r>
              <a:t>²² “Everything is all right,” Gehazi answered. “My master sent me to say, ‘Two young men from the company of the prophets have just come to me from the hill country of Ephraim. Please give them a talent of silver and two sets of clothing.’” </a:t>
            </a:r>
          </a:p>
          <a:p>
            <a:pPr algn="ctr">
              <a:defRPr sz="3200" b="0"/>
            </a:pPr>
          </a:p>
        </p:txBody>
      </p:sp>
    </p:spTree>
  </p:cSld>
  <p:clrMapOvr>
    <a:masterClrMapping/>
  </p:clrMapOvr>
</p:sld>
</file>

<file path=ppt/slides/slide6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2 Kings 5:1-27</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200" b="0"/>
            </a:pPr>
            <a:r>
              <a:t>²³ “By all means, take two talents,” said Naaman. He urged Gehazi to accept them, and then tied up the two talents of silver in two bags, with two sets of clothing. He gave them to two of his servants, and they carried them ahead of Gehazi. ²⁴ When Gehazi came to the hill, he took the things from the servants and put them away in the house. He sent the men away and they left. </a:t>
            </a:r>
          </a:p>
          <a:p>
            <a:pPr algn="ctr">
              <a:defRPr sz="3200" b="0"/>
            </a:pPr>
          </a:p>
        </p:txBody>
      </p:sp>
    </p:spTree>
  </p:cSld>
  <p:clrMapOvr>
    <a:masterClrMapping/>
  </p:clrMapOvr>
</p:sld>
</file>

<file path=ppt/slides/slide6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2 Kings 5:1-27</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200" b="0"/>
            </a:pPr>
            <a:r>
              <a:t>²⁵ When he went in and stood before his master, Elisha asked him, “Where have you been, Gehazi?”</a:t>
            </a:r>
          </a:p>
          <a:p>
            <a:pPr algn="ctr">
              <a:defRPr sz="3200" b="0"/>
            </a:pPr>
            <a:r>
              <a:t>“Your servant didn’t go anywhere,” Gehazi answered. </a:t>
            </a:r>
          </a:p>
          <a:p>
            <a:pPr algn="ctr">
              <a:defRPr sz="3200" b="0"/>
            </a:pPr>
            <a:r>
              <a:t>²⁶ But Elisha said to him, “Was not my spirit with you when the man got down from his chariot to meet you? Is this the time to take money or to accept clothes—or olive groves and vineyards, or flocks and herds, or male and female slaves? </a:t>
            </a:r>
          </a:p>
        </p:txBody>
      </p:sp>
    </p:spTree>
  </p:cSld>
  <p:clrMapOvr>
    <a:masterClrMapping/>
  </p:clrMapOvr>
</p:sld>
</file>

<file path=ppt/slides/slide6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2 Kings 5:1-27</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200" b="0"/>
            </a:pPr>
            <a:r>
              <a:t>²⁷ Naaman’s leprosy will cling to you and to your descendants forever.” Then Gehazi went from Elisha’s presence and his skin was leprous—it had become as white as snow.</a:t>
            </a:r>
          </a:p>
        </p:txBody>
      </p:sp>
    </p:spTree>
  </p:cSld>
  <p:clrMapOvr>
    <a:masterClrMapping/>
  </p:clrMapOvr>
</p:sld>
</file>

<file path=ppt/slides/slide6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219200" y="1371600"/>
            <a:ext cx="9753600" cy="3429000"/>
          </a:xfrm>
          <a:prstGeom prst="rect">
            <a:avLst/>
          </a:prstGeom>
          <a:noFill/>
        </p:spPr>
        <p:txBody>
          <a:bodyPr wrap="square">
            <a:spAutoFit/>
          </a:bodyPr>
          <a:lstStyle/>
          <a:p>
            <a:pPr algn="ctr">
              <a:defRPr sz="5000" b="0" i="0" u="none"/>
            </a:pPr>
            <a:r>
              <a:t>Announcements</a:t>
            </a:r>
          </a:p>
        </p:txBody>
      </p:sp>
      <p:sp>
        <p:nvSpPr>
          <p:cNvPr id="3" name="TextBox 2"/>
          <p:cNvSpPr txBox="1"/>
          <p:nvPr/>
        </p:nvSpPr>
        <p:spPr>
          <a:xfrm>
            <a:off x="1219200" y="4114800"/>
            <a:ext cx="9753600" cy="3429000"/>
          </a:xfrm>
          <a:prstGeom prst="rect">
            <a:avLst/>
          </a:prstGeom>
          <a:noFill/>
        </p:spPr>
        <p:txBody>
          <a:bodyPr wrap="square">
            <a:spAutoFit/>
          </a:bodyPr>
          <a:lstStyle/>
          <a:p>
            <a:pPr algn="ctr">
              <a:defRPr sz="800" b="0" i="0" u="none"/>
            </a:pPr>
          </a:p>
        </p:txBody>
      </p:sp>
    </p:spTree>
  </p:cSld>
  <p:clrMapOvr>
    <a:masterClrMapping/>
  </p:clrMapOvr>
</p:sld>
</file>

<file path=ppt/slides/slide6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914400" y="2514600"/>
            <a:ext cx="3657600" cy="914400"/>
          </a:xfrm>
          <a:prstGeom prst="rect">
            <a:avLst/>
          </a:prstGeom>
          <a:noFill/>
        </p:spPr>
        <p:txBody>
          <a:bodyPr wrap="square" lIns="0">
            <a:spAutoFit/>
          </a:bodyPr>
          <a:lstStyle/>
          <a:p/>
          <a:p>
            <a:pPr>
              <a:defRPr sz="5000"/>
            </a:pPr>
            <a:r>
              <a:t>Offering</a:t>
            </a:r>
          </a:p>
        </p:txBody>
      </p:sp>
      <p:sp>
        <p:nvSpPr>
          <p:cNvPr id="3" name="Rounded Rectangle 2"/>
          <p:cNvSpPr/>
          <p:nvPr/>
        </p:nvSpPr>
        <p:spPr>
          <a:xfrm>
            <a:off x="4038600" y="228600"/>
            <a:ext cx="7924800" cy="114300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5170714" y="228600"/>
            <a:ext cx="6339840" cy="1143000"/>
          </a:xfrm>
          <a:prstGeom prst="rect">
            <a:avLst/>
          </a:prstGeom>
          <a:noFill/>
        </p:spPr>
        <p:txBody>
          <a:bodyPr wrap="square">
            <a:spAutoFit/>
          </a:bodyPr>
          <a:lstStyle/>
          <a:p/>
          <a:p>
            <a:pPr>
              <a:defRPr sz="2300">
                <a:latin typeface="Gill Sans MT"/>
              </a:defRPr>
            </a:pPr>
            <a:r>
              <a:t>Account name: Blacktown Chinese Christian Church</a:t>
            </a:r>
          </a:p>
        </p:txBody>
      </p:sp>
      <p:pic>
        <p:nvPicPr>
          <p:cNvPr id="5" name="Picture 4" descr="church.png"/>
          <p:cNvPicPr>
            <a:picLocks noChangeAspect="1"/>
          </p:cNvPicPr>
          <p:nvPr/>
        </p:nvPicPr>
        <p:blipFill>
          <a:blip r:embed="rId2"/>
          <a:stretch>
            <a:fillRect/>
          </a:stretch>
        </p:blipFill>
        <p:spPr>
          <a:xfrm>
            <a:off x="4152900" y="342900"/>
            <a:ext cx="914400" cy="914400"/>
          </a:xfrm>
          <a:prstGeom prst="rect">
            <a:avLst/>
          </a:prstGeom>
        </p:spPr>
      </p:pic>
      <p:sp>
        <p:nvSpPr>
          <p:cNvPr id="6" name="Rounded Rectangle 5"/>
          <p:cNvSpPr/>
          <p:nvPr/>
        </p:nvSpPr>
        <p:spPr>
          <a:xfrm>
            <a:off x="4038600" y="1543050"/>
            <a:ext cx="7924800" cy="114300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TextBox 6"/>
          <p:cNvSpPr txBox="1"/>
          <p:nvPr/>
        </p:nvSpPr>
        <p:spPr>
          <a:xfrm>
            <a:off x="5170714" y="1543050"/>
            <a:ext cx="6339840" cy="1143000"/>
          </a:xfrm>
          <a:prstGeom prst="rect">
            <a:avLst/>
          </a:prstGeom>
          <a:noFill/>
        </p:spPr>
        <p:txBody>
          <a:bodyPr wrap="square">
            <a:spAutoFit/>
          </a:bodyPr>
          <a:lstStyle/>
          <a:p/>
          <a:p>
            <a:pPr>
              <a:defRPr sz="2300">
                <a:latin typeface="Gill Sans MT"/>
              </a:defRPr>
            </a:pPr>
            <a:r>
              <a:t>Account number: 4216 50263</a:t>
            </a:r>
          </a:p>
        </p:txBody>
      </p:sp>
      <p:pic>
        <p:nvPicPr>
          <p:cNvPr id="8" name="Picture 7" descr="account_number.png"/>
          <p:cNvPicPr>
            <a:picLocks noChangeAspect="1"/>
          </p:cNvPicPr>
          <p:nvPr/>
        </p:nvPicPr>
        <p:blipFill>
          <a:blip r:embed="rId3"/>
          <a:stretch>
            <a:fillRect/>
          </a:stretch>
        </p:blipFill>
        <p:spPr>
          <a:xfrm>
            <a:off x="4152900" y="1657350"/>
            <a:ext cx="914400" cy="914400"/>
          </a:xfrm>
          <a:prstGeom prst="rect">
            <a:avLst/>
          </a:prstGeom>
        </p:spPr>
      </p:pic>
      <p:sp>
        <p:nvSpPr>
          <p:cNvPr id="9" name="Rounded Rectangle 8"/>
          <p:cNvSpPr/>
          <p:nvPr/>
        </p:nvSpPr>
        <p:spPr>
          <a:xfrm>
            <a:off x="4038600" y="2857500"/>
            <a:ext cx="7924800" cy="114300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5170714" y="2857500"/>
            <a:ext cx="6339840" cy="1143000"/>
          </a:xfrm>
          <a:prstGeom prst="rect">
            <a:avLst/>
          </a:prstGeom>
          <a:noFill/>
        </p:spPr>
        <p:txBody>
          <a:bodyPr wrap="square">
            <a:spAutoFit/>
          </a:bodyPr>
          <a:lstStyle/>
          <a:p/>
          <a:p>
            <a:pPr>
              <a:defRPr sz="2300">
                <a:latin typeface="Gill Sans MT"/>
              </a:defRPr>
            </a:pPr>
            <a:r>
              <a:t>BSB: 112 - 879</a:t>
            </a:r>
          </a:p>
        </p:txBody>
      </p:sp>
      <p:pic>
        <p:nvPicPr>
          <p:cNvPr id="11" name="Picture 10" descr="bsb.png"/>
          <p:cNvPicPr>
            <a:picLocks noChangeAspect="1"/>
          </p:cNvPicPr>
          <p:nvPr/>
        </p:nvPicPr>
        <p:blipFill>
          <a:blip r:embed="rId4"/>
          <a:stretch>
            <a:fillRect/>
          </a:stretch>
        </p:blipFill>
        <p:spPr>
          <a:xfrm>
            <a:off x="4152900" y="2971800"/>
            <a:ext cx="914400" cy="914400"/>
          </a:xfrm>
          <a:prstGeom prst="rect">
            <a:avLst/>
          </a:prstGeom>
        </p:spPr>
      </p:pic>
      <p:sp>
        <p:nvSpPr>
          <p:cNvPr id="12" name="Rounded Rectangle 11"/>
          <p:cNvSpPr/>
          <p:nvPr/>
        </p:nvSpPr>
        <p:spPr>
          <a:xfrm>
            <a:off x="4038600" y="4171950"/>
            <a:ext cx="7924800" cy="114300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3" name="TextBox 12"/>
          <p:cNvSpPr txBox="1"/>
          <p:nvPr/>
        </p:nvSpPr>
        <p:spPr>
          <a:xfrm>
            <a:off x="5170714" y="4171950"/>
            <a:ext cx="6339840" cy="1143000"/>
          </a:xfrm>
          <a:prstGeom prst="rect">
            <a:avLst/>
          </a:prstGeom>
          <a:noFill/>
        </p:spPr>
        <p:txBody>
          <a:bodyPr wrap="square">
            <a:spAutoFit/>
          </a:bodyPr>
          <a:lstStyle/>
          <a:p/>
          <a:p>
            <a:pPr>
              <a:defRPr sz="2300">
                <a:latin typeface="Gill Sans MT"/>
              </a:defRPr>
            </a:pPr>
            <a:r>
              <a:t>Please put in "offering" as the reference</a:t>
            </a:r>
          </a:p>
        </p:txBody>
      </p:sp>
      <p:pic>
        <p:nvPicPr>
          <p:cNvPr id="14" name="Picture 13" descr="hands.png"/>
          <p:cNvPicPr>
            <a:picLocks noChangeAspect="1"/>
          </p:cNvPicPr>
          <p:nvPr/>
        </p:nvPicPr>
        <p:blipFill>
          <a:blip r:embed="rId5"/>
          <a:stretch>
            <a:fillRect/>
          </a:stretch>
        </p:blipFill>
        <p:spPr>
          <a:xfrm>
            <a:off x="4152900" y="4286250"/>
            <a:ext cx="914400" cy="914400"/>
          </a:xfrm>
          <a:prstGeom prst="rect">
            <a:avLst/>
          </a:prstGeom>
        </p:spPr>
      </p:pic>
      <p:sp>
        <p:nvSpPr>
          <p:cNvPr id="15" name="Rounded Rectangle 14"/>
          <p:cNvSpPr/>
          <p:nvPr/>
        </p:nvSpPr>
        <p:spPr>
          <a:xfrm>
            <a:off x="4038600" y="5486400"/>
            <a:ext cx="7924800" cy="114300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6" name="TextBox 15"/>
          <p:cNvSpPr txBox="1"/>
          <p:nvPr/>
        </p:nvSpPr>
        <p:spPr>
          <a:xfrm>
            <a:off x="5170714" y="5486400"/>
            <a:ext cx="6339840" cy="1143000"/>
          </a:xfrm>
          <a:prstGeom prst="rect">
            <a:avLst/>
          </a:prstGeom>
          <a:noFill/>
        </p:spPr>
        <p:txBody>
          <a:bodyPr wrap="square">
            <a:spAutoFit/>
          </a:bodyPr>
          <a:lstStyle/>
          <a:p/>
          <a:p>
            <a:pPr>
              <a:defRPr sz="2300">
                <a:latin typeface="Gill Sans MT"/>
              </a:defRPr>
            </a:pPr>
            <a:r>
              <a:t>The offering box is available at the back of the hall</a:t>
            </a:r>
          </a:p>
        </p:txBody>
      </p:sp>
      <p:pic>
        <p:nvPicPr>
          <p:cNvPr id="17" name="Picture 16" descr="box.png"/>
          <p:cNvPicPr>
            <a:picLocks noChangeAspect="1"/>
          </p:cNvPicPr>
          <p:nvPr/>
        </p:nvPicPr>
        <p:blipFill>
          <a:blip r:embed="rId6"/>
          <a:stretch>
            <a:fillRect/>
          </a:stretch>
        </p:blipFill>
        <p:spPr>
          <a:xfrm>
            <a:off x="4152900" y="5600700"/>
            <a:ext cx="914400" cy="914400"/>
          </a:xfrm>
          <a:prstGeom prst="rect">
            <a:avLst/>
          </a:prstGeom>
        </p:spPr>
      </p:pic>
    </p:spTree>
  </p:cSld>
  <p:clrMapOvr>
    <a:masterClrMapping/>
  </p:clrMapOvr>
</p:sld>
</file>

<file path=ppt/slides/slide6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219200" y="1371600"/>
            <a:ext cx="9753600" cy="3429000"/>
          </a:xfrm>
          <a:prstGeom prst="rect">
            <a:avLst/>
          </a:prstGeom>
          <a:noFill/>
        </p:spPr>
        <p:txBody>
          <a:bodyPr wrap="square">
            <a:spAutoFit/>
          </a:bodyPr>
          <a:lstStyle/>
          <a:p>
            <a:pPr algn="ctr">
              <a:defRPr sz="5000" b="0" i="0" u="none"/>
            </a:pPr>
            <a:r>
              <a:t>Prayer points</a:t>
            </a:r>
          </a:p>
        </p:txBody>
      </p:sp>
      <p:sp>
        <p:nvSpPr>
          <p:cNvPr id="3" name="TextBox 2"/>
          <p:cNvSpPr txBox="1"/>
          <p:nvPr/>
        </p:nvSpPr>
        <p:spPr>
          <a:xfrm>
            <a:off x="1219200" y="4114800"/>
            <a:ext cx="9753600" cy="3429000"/>
          </a:xfrm>
          <a:prstGeom prst="rect">
            <a:avLst/>
          </a:prstGeom>
          <a:noFill/>
        </p:spPr>
        <p:txBody>
          <a:bodyPr wrap="square">
            <a:spAutoFit/>
          </a:bodyPr>
          <a:lstStyle/>
          <a:p>
            <a:pPr algn="ctr">
              <a:defRPr sz="800" b="0" i="0" u="none"/>
            </a:pPr>
          </a:p>
        </p:txBody>
      </p:sp>
    </p:spTree>
  </p:cSld>
  <p:clrMapOvr>
    <a:masterClrMapping/>
  </p:clrMapOvr>
</p:sld>
</file>

<file path=ppt/slides/slide6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219200" y="1371600"/>
            <a:ext cx="9753600" cy="3429000"/>
          </a:xfrm>
          <a:prstGeom prst="rect">
            <a:avLst/>
          </a:prstGeom>
          <a:noFill/>
        </p:spPr>
        <p:txBody>
          <a:bodyPr wrap="square">
            <a:spAutoFit/>
          </a:bodyPr>
          <a:lstStyle/>
          <a:p>
            <a:pPr algn="ctr">
              <a:defRPr sz="5000" b="0" i="0" u="none"/>
            </a:pPr>
            <a:r>
              <a:t>Mingle time!</a:t>
            </a:r>
          </a:p>
        </p:txBody>
      </p:sp>
      <p:sp>
        <p:nvSpPr>
          <p:cNvPr id="3" name="TextBox 2"/>
          <p:cNvSpPr txBox="1"/>
          <p:nvPr/>
        </p:nvSpPr>
        <p:spPr>
          <a:xfrm>
            <a:off x="1219200" y="4114800"/>
            <a:ext cx="9753600" cy="3429000"/>
          </a:xfrm>
          <a:prstGeom prst="rect">
            <a:avLst/>
          </a:prstGeom>
          <a:noFill/>
        </p:spPr>
        <p:txBody>
          <a:bodyPr wrap="square">
            <a:spAutoFit/>
          </a:bodyPr>
          <a:lstStyle/>
          <a:p>
            <a:pPr algn="ctr">
              <a:defRPr sz="800" b="0" i="0" u="none"/>
            </a:pP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Start a fire in my soul</a:t>
            </a:r>
          </a:p>
          <a:p>
            <a:pPr algn="ctr">
              <a:defRPr sz="3300" b="0"/>
            </a:pPr>
            <a:r>
              <a:t>Fan the flame and make it grow</a:t>
            </a:r>
          </a:p>
          <a:p>
            <a:pPr algn="ctr">
              <a:defRPr sz="3300" b="0"/>
            </a:pPr>
            <a:r>
              <a:t>So there’s no doubt or denying</a:t>
            </a:r>
          </a:p>
          <a:p>
            <a:pPr algn="ctr">
              <a:defRPr sz="3300" b="0"/>
            </a:pPr>
          </a:p>
          <a:p>
            <a:pPr algn="ctr">
              <a:defRPr sz="3300" b="0"/>
            </a:pP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Let it burn so brightly</a:t>
            </a:r>
          </a:p>
          <a:p>
            <a:pPr algn="ctr">
              <a:defRPr sz="3300" b="0"/>
            </a:pPr>
            <a:r>
              <a:t>That everyone around can see</a:t>
            </a:r>
          </a:p>
          <a:p>
            <a:pPr algn="ctr">
              <a:defRPr sz="3300" b="0"/>
            </a:pPr>
            <a:r>
              <a:t>That it’s You, that it’s You that we need</a:t>
            </a:r>
          </a:p>
          <a:p>
            <a:pPr algn="ctr">
              <a:defRPr sz="3300" b="0"/>
            </a:pPr>
            <a:r>
              <a:t>Start a fire in me</a:t>
            </a:r>
          </a:p>
          <a:p>
            <a:pPr algn="ctr">
              <a:defRPr sz="3300" b="0"/>
            </a:pP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1028700"/>
            <a:ext cx="10972800" cy="5486400"/>
          </a:xfrm>
          <a:prstGeom prst="rect">
            <a:avLst/>
          </a:prstGeom>
          <a:noFill/>
        </p:spPr>
        <p:txBody>
          <a:bodyPr wrap="square">
            <a:spAutoFit/>
          </a:bodyPr>
          <a:lstStyle/>
          <a:p>
            <a:pPr algn="ctr">
              <a:defRPr sz="3300" b="0"/>
            </a:pPr>
            <a:r>
              <a:t>You only need a spark to start a whole blaze</a:t>
            </a:r>
          </a:p>
          <a:p>
            <a:pPr algn="ctr">
              <a:defRPr sz="3300" b="0"/>
            </a:pPr>
            <a:r>
              <a:t>It only takes a little faith</a:t>
            </a:r>
          </a:p>
          <a:p>
            <a:pPr algn="ctr">
              <a:defRPr sz="3300" b="0"/>
            </a:pPr>
            <a:r>
              <a:t>Let it start right here in this city</a:t>
            </a:r>
          </a:p>
          <a:p>
            <a:pPr algn="ctr">
              <a:defRPr sz="3300" b="0"/>
            </a:pPr>
            <a:r>
              <a:t>So these old walls will never be the same</a:t>
            </a:r>
          </a:p>
          <a:p>
            <a:pPr algn="ctr">
              <a:defRPr sz="3300" b="0"/>
            </a:pPr>
          </a:p>
        </p:txBody>
      </p:sp>
    </p:spTree>
  </p:cSld>
  <p:clrMapOvr>
    <a:masterClrMapping/>
  </p:clrMapOvr>
</p:sld>
</file>

<file path=ppt/theme/theme1.xml><?xml version="1.0" encoding="utf-8"?>
<a:theme xmlns:a="http://schemas.openxmlformats.org/drawingml/2006/main" name="Office Theme">
  <a:themeElements>
    <a:clrScheme name="Custom 4">
      <a:dk1>
        <a:srgbClr val="7B0000"/>
      </a:dk1>
      <a:lt1>
        <a:srgbClr val="FFBC94"/>
      </a:lt1>
      <a:dk2>
        <a:srgbClr val="005700"/>
      </a:dk2>
      <a:lt2>
        <a:srgbClr val="71E972"/>
      </a:lt2>
      <a:accent1>
        <a:srgbClr val="FA7856"/>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Custom 9">
      <a:majorFont>
        <a:latin typeface="Arial Black"/>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TM34357351</Template>
  <TotalTime>0</TotalTime>
  <Words>0</Words>
  <Application>Microsoft Macintosh PowerPoint</Application>
  <PresentationFormat>Widescreen</PresentationFormat>
  <Paragraphs>0</Paragraphs>
  <Slides>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0</vt:i4>
      </vt:variant>
    </vt:vector>
  </HeadingPairs>
  <TitlesOfParts>
    <vt:vector size="5" baseType="lpstr">
      <vt:lpstr>Arial</vt:lpstr>
      <vt:lpstr>Arial Black</vt:lpstr>
      <vt:lpstr>Avenir Next LT Pro</vt:lpstr>
      <vt:lpstr>Calibri</vt:lpstr>
      <vt:lpstr>Office Theme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2022-06-22T01:10:31Z</dcterms:created>
  <dcterms:modified xsi:type="dcterms:W3CDTF">2024-07-29T05:07:12Z</dcterms:modified>
</cp:coreProperties>
</file>